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7772400" cy="10058400"/>
  <p:notesSz cx="6858000" cy="9144000"/>
  <p:embeddedFontLst>
    <p:embeddedFont>
      <p:font typeface="Consolas" panose="020B0609020204030204" pitchFamily="49"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Roboto Black" panose="02000000000000000000" pitchFamily="2" charset="0"/>
      <p:bold r:id="rId46"/>
      <p:boldItalic r:id="rId47"/>
    </p:embeddedFont>
    <p:embeddedFont>
      <p:font typeface="Roboto Medium" panose="02000000000000000000" pitchFamily="2" charset="0"/>
      <p:regular r:id="rId48"/>
      <p:bold r:id="rId49"/>
      <p:italic r:id="rId50"/>
      <p:boldItalic r:id="rId51"/>
    </p:embeddedFont>
    <p:embeddedFont>
      <p:font typeface="Roboto Mono" panose="00000009000000000000" pitchFamily="49" charset="0"/>
      <p:regular r:id="rId52"/>
      <p:bold r:id="rId53"/>
      <p:italic r:id="rId54"/>
      <p:boldItalic r:id="rId55"/>
    </p:embeddedFont>
    <p:embeddedFont>
      <p:font typeface="Roboto Mono Medium" panose="00000009000000000000" pitchFamily="49"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DB6B61-7DDD-4C7C-A2C5-88ADBD867716}">
  <a:tblStyle styleId="{C3DB6B61-7DDD-4C7C-A2C5-88ADBD8677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2256" y="10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353c20ba41_0_2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53c20ba4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4f1b2633d0_1_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4f1b2633d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4f1b2633d0_1_3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4f1b2633d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26ce3c9f27_0_1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26ce3c9f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6ce3c9f27_0_21: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26ce3c9f2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4d0769397b_0_16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4d0769397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4d0769397b_0_2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4d0769397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25841c5695_0_14: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25841c569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26ce3c9f27_0_5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26ce3c9f2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53c20ba41_0_174: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53c20ba41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53c20ba41_0_18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53c20ba4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e5645aa6a_0_1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e5645aa6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36522f4956_0_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36522f49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26ce3c9f27_0_74: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26ce3c9f2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53c20ba41_0_15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53c20ba4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53c20ba41_0_39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53c20ba4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353c20ba41_0_162: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353c20ba4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4f1b2633d0_0_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4f1b2633d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4f1b2633d0_0_5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4f1b2633d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4f1b2633d0_0_129: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4f1b2633d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45bdf5f3c5_0_6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45bdf5f3c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45bdf5f3c5_0_3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45bdf5f3c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4f1b2633d0_1_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4f1b2633d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4f1b2633d0_0_139: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4f1b2633d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4f1b2633d0_0_16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4f1b2633d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4f1b2633d0_0_17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4f1b2633d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353c20ba41_0_26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353c20ba4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53c20ba41_0_33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353c20ba4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353c20ba41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353c20ba4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f1b2633d0_1_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f1b2633d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4d0769397b_0_20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4d076939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53c20ba41_0_13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353c20ba4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53c20ba41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53c20ba4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f1b2633d0_1_49: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f1b2633d0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type="tx">
  <p:cSld name="TITLE_AND_BOD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38075" y="654700"/>
            <a:ext cx="7315200" cy="914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0" name="Google Shape;10;p2"/>
          <p:cNvSpPr txBox="1"/>
          <p:nvPr/>
        </p:nvSpPr>
        <p:spPr>
          <a:xfrm>
            <a:off x="2522400" y="256900"/>
            <a:ext cx="2727600" cy="206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latin typeface="Roboto"/>
                <a:ea typeface="Roboto"/>
                <a:cs typeface="Roboto"/>
                <a:sym typeface="Roboto"/>
              </a:rPr>
              <a:t>Table of Contents</a:t>
            </a:r>
            <a:endParaRPr sz="1600" b="1">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alf Scale Grid">
  <p:cSld name="SECTION_TITLE_AND_DESCRIPTION">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1" name="Google Shape;91;p1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2" name="Google Shape;92;p1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ird Scale Grid">
  <p:cSld name="CAPTION_ONL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6" name="Google Shape;96;p1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7" name="Google Shape;97;p1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Scale Grid">
  <p:cSld name="CUSTOM_1">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1" name="Google Shape;101;p1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2" name="Google Shape;102;p13"/>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eekly Planner">
  <p:cSld name="CUSTOM_5">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5" name="Google Shape;105;p14"/>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6" name="Google Shape;106;p14"/>
          <p:cNvSpPr txBox="1">
            <a:spLocks noGrp="1"/>
          </p:cNvSpPr>
          <p:nvPr>
            <p:ph type="body" idx="3"/>
          </p:nvPr>
        </p:nvSpPr>
        <p:spPr>
          <a:xfrm>
            <a:off x="230350" y="1077550"/>
            <a:ext cx="7316100" cy="12123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07" name="Google Shape;107;p14"/>
          <p:cNvSpPr txBox="1">
            <a:spLocks noGrp="1"/>
          </p:cNvSpPr>
          <p:nvPr>
            <p:ph type="body" idx="4"/>
          </p:nvPr>
        </p:nvSpPr>
        <p:spPr>
          <a:xfrm>
            <a:off x="230350" y="2512482"/>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08" name="Google Shape;108;p14"/>
          <p:cNvSpPr txBox="1">
            <a:spLocks noGrp="1"/>
          </p:cNvSpPr>
          <p:nvPr>
            <p:ph type="body" idx="5"/>
          </p:nvPr>
        </p:nvSpPr>
        <p:spPr>
          <a:xfrm>
            <a:off x="230350" y="3961278"/>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09" name="Google Shape;109;p14"/>
          <p:cNvSpPr txBox="1">
            <a:spLocks noGrp="1"/>
          </p:cNvSpPr>
          <p:nvPr>
            <p:ph type="body" idx="6"/>
          </p:nvPr>
        </p:nvSpPr>
        <p:spPr>
          <a:xfrm>
            <a:off x="230350" y="5389300"/>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0" name="Google Shape;110;p14"/>
          <p:cNvSpPr txBox="1">
            <a:spLocks noGrp="1"/>
          </p:cNvSpPr>
          <p:nvPr>
            <p:ph type="body" idx="7"/>
          </p:nvPr>
        </p:nvSpPr>
        <p:spPr>
          <a:xfrm>
            <a:off x="230350" y="8273046"/>
            <a:ext cx="36549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1" name="Google Shape;111;p14"/>
          <p:cNvSpPr txBox="1">
            <a:spLocks noGrp="1"/>
          </p:cNvSpPr>
          <p:nvPr>
            <p:ph type="body" idx="8"/>
          </p:nvPr>
        </p:nvSpPr>
        <p:spPr>
          <a:xfrm>
            <a:off x="3885175" y="8273046"/>
            <a:ext cx="36549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2" name="Google Shape;112;p14"/>
          <p:cNvSpPr txBox="1">
            <a:spLocks noGrp="1"/>
          </p:cNvSpPr>
          <p:nvPr>
            <p:ph type="body" idx="9"/>
          </p:nvPr>
        </p:nvSpPr>
        <p:spPr>
          <a:xfrm>
            <a:off x="230350" y="6831175"/>
            <a:ext cx="7316100" cy="12123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13" name="Google Shape;113;p14"/>
          <p:cNvSpPr txBox="1">
            <a:spLocks noGrp="1"/>
          </p:cNvSpPr>
          <p:nvPr>
            <p:ph type="title"/>
          </p:nvPr>
        </p:nvSpPr>
        <p:spPr>
          <a:xfrm>
            <a:off x="239925" y="131575"/>
            <a:ext cx="7280700" cy="525900"/>
          </a:xfrm>
          <a:prstGeom prst="rect">
            <a:avLst/>
          </a:prstGeom>
        </p:spPr>
        <p:txBody>
          <a:bodyPr spcFirstLastPara="1" wrap="square" lIns="0" tIns="0" rIns="0" bIns="0" anchor="t" anchorCtr="0">
            <a:noAutofit/>
          </a:bodyPr>
          <a:lstStyle>
            <a:lvl1pPr lvl="0" algn="ctr" rtl="0">
              <a:spcBef>
                <a:spcPts val="0"/>
              </a:spcBef>
              <a:spcAft>
                <a:spcPts val="0"/>
              </a:spcAft>
              <a:buClr>
                <a:srgbClr val="CC4125"/>
              </a:buClr>
              <a:buSzPts val="3000"/>
              <a:buNone/>
              <a:defRPr sz="3000"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ned Calendar V2">
  <p:cSld name="CUSTOM_8">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1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16" name="Google Shape;116;p15"/>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17" name="Google Shape;117;p15"/>
          <p:cNvSpPr txBox="1"/>
          <p:nvPr/>
        </p:nvSpPr>
        <p:spPr>
          <a:xfrm>
            <a:off x="665550" y="1948125"/>
            <a:ext cx="6869700" cy="70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8" name="Google Shape;118;p15"/>
          <p:cNvSpPr txBox="1">
            <a:spLocks noGrp="1"/>
          </p:cNvSpPr>
          <p:nvPr>
            <p:ph type="title"/>
          </p:nvPr>
        </p:nvSpPr>
        <p:spPr>
          <a:xfrm>
            <a:off x="239925" y="131575"/>
            <a:ext cx="7280700" cy="525900"/>
          </a:xfrm>
          <a:prstGeom prst="rect">
            <a:avLst/>
          </a:prstGeom>
        </p:spPr>
        <p:txBody>
          <a:bodyPr spcFirstLastPara="1" wrap="square" lIns="0" tIns="0" rIns="0" bIns="0" anchor="t" anchorCtr="0">
            <a:noAutofit/>
          </a:bodyPr>
          <a:lstStyle>
            <a:lvl1pPr lvl="0" algn="ctr" rtl="0">
              <a:spcBef>
                <a:spcPts val="0"/>
              </a:spcBef>
              <a:spcAft>
                <a:spcPts val="0"/>
              </a:spcAft>
              <a:buClr>
                <a:srgbClr val="CC4125"/>
              </a:buClr>
              <a:buSzPts val="3000"/>
              <a:buNone/>
              <a:defRPr sz="3000"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id Calendar">
  <p:cSld name="CUSTOM_9">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1" name="Google Shape;121;p16"/>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2" name="Google Shape;122;p16"/>
          <p:cNvSpPr txBox="1">
            <a:spLocks noGrp="1"/>
          </p:cNvSpPr>
          <p:nvPr>
            <p:ph type="title"/>
          </p:nvPr>
        </p:nvSpPr>
        <p:spPr>
          <a:xfrm>
            <a:off x="239925" y="131575"/>
            <a:ext cx="7280700" cy="525900"/>
          </a:xfrm>
          <a:prstGeom prst="rect">
            <a:avLst/>
          </a:prstGeom>
        </p:spPr>
        <p:txBody>
          <a:bodyPr spcFirstLastPara="1" wrap="square" lIns="0" tIns="0" rIns="0" bIns="0" anchor="t" anchorCtr="0">
            <a:noAutofit/>
          </a:bodyPr>
          <a:lstStyle>
            <a:lvl1pPr lvl="0" algn="ctr">
              <a:spcBef>
                <a:spcPts val="0"/>
              </a:spcBef>
              <a:spcAft>
                <a:spcPts val="0"/>
              </a:spcAft>
              <a:buClr>
                <a:srgbClr val="CC4125"/>
              </a:buClr>
              <a:buSzPts val="3000"/>
              <a:buNone/>
              <a:defRPr sz="3000" b="1">
                <a:solidFill>
                  <a:srgbClr val="CC412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Field" type="blank">
  <p:cSld name="BLANK">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7"/>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25" name="Google Shape;125;p1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1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7" name="Google Shape;127;p1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8" name="Google Shape;128;p1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rting Field">
  <p:cSld name="CUSTOM">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8"/>
          <p:cNvSpPr txBox="1"/>
          <p:nvPr/>
        </p:nvSpPr>
        <p:spPr>
          <a:xfrm>
            <a:off x="5950100" y="7772739"/>
            <a:ext cx="1017300" cy="4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Roboto"/>
                <a:ea typeface="Roboto"/>
                <a:cs typeface="Roboto"/>
                <a:sym typeface="Roboto"/>
              </a:rPr>
              <a:t>1/24th Scale</a:t>
            </a:r>
            <a:endParaRPr sz="900" b="1">
              <a:latin typeface="Roboto"/>
              <a:ea typeface="Roboto"/>
              <a:cs typeface="Roboto"/>
              <a:sym typeface="Roboto"/>
            </a:endParaRPr>
          </a:p>
        </p:txBody>
      </p:sp>
      <p:sp>
        <p:nvSpPr>
          <p:cNvPr id="131" name="Google Shape;131;p1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1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3" name="Google Shape;133;p1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4" name="Google Shape;134;p1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type="tx">
  <p:cSld name="TITLE_AND_BODY">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0"/>
          <p:cNvSpPr txBox="1">
            <a:spLocks noGrp="1"/>
          </p:cNvSpPr>
          <p:nvPr>
            <p:ph type="subTitle" idx="1"/>
          </p:nvPr>
        </p:nvSpPr>
        <p:spPr>
          <a:xfrm>
            <a:off x="238075" y="654700"/>
            <a:ext cx="5450100" cy="91827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40" name="Google Shape;140;p20"/>
          <p:cNvSpPr txBox="1">
            <a:spLocks noGrp="1"/>
          </p:cNvSpPr>
          <p:nvPr>
            <p:ph type="subTitle" idx="2"/>
          </p:nvPr>
        </p:nvSpPr>
        <p:spPr>
          <a:xfrm>
            <a:off x="5713650" y="654700"/>
            <a:ext cx="1819500" cy="91572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21"/>
          <p:cNvSpPr txBox="1">
            <a:spLocks noGrp="1"/>
          </p:cNvSpPr>
          <p:nvPr>
            <p:ph type="subTitle" idx="1"/>
          </p:nvPr>
        </p:nvSpPr>
        <p:spPr>
          <a:xfrm>
            <a:off x="612175" y="9582277"/>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44" name="Google Shape;144;p21"/>
          <p:cNvSpPr txBox="1">
            <a:spLocks noGrp="1"/>
          </p:cNvSpPr>
          <p:nvPr>
            <p:ph type="subTitle" idx="2"/>
          </p:nvPr>
        </p:nvSpPr>
        <p:spPr>
          <a:xfrm>
            <a:off x="4310750" y="9582252"/>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Cover">
  <p:cSld name="CUSTOM_10">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4896"/>
            <a:ext cx="7772399" cy="1005551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titleOnly">
  <p:cSld name="TITLE_ONLY">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2"/>
          <p:cNvSpPr txBox="1">
            <a:spLocks noGrp="1"/>
          </p:cNvSpPr>
          <p:nvPr>
            <p:ph type="subTitle" idx="1"/>
          </p:nvPr>
        </p:nvSpPr>
        <p:spPr>
          <a:xfrm>
            <a:off x="612175" y="9582277"/>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48" name="Google Shape;148;p22"/>
          <p:cNvSpPr txBox="1">
            <a:spLocks noGrp="1"/>
          </p:cNvSpPr>
          <p:nvPr>
            <p:ph type="subTitle" idx="2"/>
          </p:nvPr>
        </p:nvSpPr>
        <p:spPr>
          <a:xfrm>
            <a:off x="4310750" y="9582252"/>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ined">
  <p:cSld name="ONE_COLUMN_TEXT">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3"/>
          <p:cNvSpPr txBox="1">
            <a:spLocks noGrp="1"/>
          </p:cNvSpPr>
          <p:nvPr>
            <p:ph type="subTitle" idx="1"/>
          </p:nvPr>
        </p:nvSpPr>
        <p:spPr>
          <a:xfrm>
            <a:off x="612175" y="9582277"/>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52" name="Google Shape;152;p23"/>
          <p:cNvSpPr txBox="1">
            <a:spLocks noGrp="1"/>
          </p:cNvSpPr>
          <p:nvPr>
            <p:ph type="subTitle" idx="2"/>
          </p:nvPr>
        </p:nvSpPr>
        <p:spPr>
          <a:xfrm>
            <a:off x="4310750" y="9582252"/>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53" name="Google Shape;153;p23"/>
          <p:cNvSpPr txBox="1">
            <a:spLocks noGrp="1"/>
          </p:cNvSpPr>
          <p:nvPr>
            <p:ph type="body" idx="3"/>
          </p:nvPr>
        </p:nvSpPr>
        <p:spPr>
          <a:xfrm>
            <a:off x="238075" y="476125"/>
            <a:ext cx="7320600" cy="89019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ned Calendar">
  <p:cSld name="MAIN_POINT">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24"/>
          <p:cNvSpPr txBox="1">
            <a:spLocks noGrp="1"/>
          </p:cNvSpPr>
          <p:nvPr>
            <p:ph type="subTitle" idx="1"/>
          </p:nvPr>
        </p:nvSpPr>
        <p:spPr>
          <a:xfrm>
            <a:off x="612175" y="9582277"/>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57" name="Google Shape;157;p24"/>
          <p:cNvSpPr txBox="1">
            <a:spLocks noGrp="1"/>
          </p:cNvSpPr>
          <p:nvPr>
            <p:ph type="subTitle" idx="2"/>
          </p:nvPr>
        </p:nvSpPr>
        <p:spPr>
          <a:xfrm>
            <a:off x="4310750" y="9582252"/>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58" name="Google Shape;158;p24"/>
          <p:cNvSpPr txBox="1">
            <a:spLocks noGrp="1"/>
          </p:cNvSpPr>
          <p:nvPr>
            <p:ph type="subTitle" idx="3"/>
          </p:nvPr>
        </p:nvSpPr>
        <p:spPr>
          <a:xfrm>
            <a:off x="238075" y="391125"/>
            <a:ext cx="7278300" cy="1726200"/>
          </a:xfrm>
          <a:prstGeom prst="rect">
            <a:avLst/>
          </a:prstGeom>
        </p:spPr>
        <p:txBody>
          <a:bodyPr spcFirstLastPara="1" wrap="square" lIns="0" tIns="91425" rIns="91425" bIns="91425" anchor="t" anchorCtr="0">
            <a:noAutofit/>
          </a:bodyPr>
          <a:lstStyle>
            <a:lvl1pPr lvl="0" algn="ctr" rtl="0">
              <a:spcBef>
                <a:spcPts val="0"/>
              </a:spcBef>
              <a:spcAft>
                <a:spcPts val="0"/>
              </a:spcAft>
              <a:buSzPts val="9600"/>
              <a:buNone/>
              <a:defRPr sz="96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59" name="Google Shape;159;p24"/>
          <p:cNvSpPr txBox="1">
            <a:spLocks noGrp="1"/>
          </p:cNvSpPr>
          <p:nvPr>
            <p:ph type="subTitle" idx="4"/>
          </p:nvPr>
        </p:nvSpPr>
        <p:spPr>
          <a:xfrm>
            <a:off x="697200" y="2125625"/>
            <a:ext cx="6819300" cy="6997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ined Grid Quarter Inch">
  <p:cSld name="SECTION_TITLE_AND_DESCRIPTION">
    <p:bg>
      <p:bgPr>
        <a:blipFill>
          <a:blip r:embed="rId2">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5"/>
          <p:cNvSpPr txBox="1">
            <a:spLocks noGrp="1"/>
          </p:cNvSpPr>
          <p:nvPr>
            <p:ph type="subTitle" idx="1"/>
          </p:nvPr>
        </p:nvSpPr>
        <p:spPr>
          <a:xfrm>
            <a:off x="612175" y="9582277"/>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63" name="Google Shape;163;p25"/>
          <p:cNvSpPr txBox="1">
            <a:spLocks noGrp="1"/>
          </p:cNvSpPr>
          <p:nvPr>
            <p:ph type="subTitle" idx="2"/>
          </p:nvPr>
        </p:nvSpPr>
        <p:spPr>
          <a:xfrm>
            <a:off x="4310750" y="9582252"/>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ned Grid Third Inch">
  <p:cSld name="CAPTION_ONLY">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6"/>
          <p:cNvSpPr txBox="1">
            <a:spLocks noGrp="1"/>
          </p:cNvSpPr>
          <p:nvPr>
            <p:ph type="subTitle" idx="1"/>
          </p:nvPr>
        </p:nvSpPr>
        <p:spPr>
          <a:xfrm>
            <a:off x="612175" y="9582277"/>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67" name="Google Shape;167;p26"/>
          <p:cNvSpPr txBox="1">
            <a:spLocks noGrp="1"/>
          </p:cNvSpPr>
          <p:nvPr>
            <p:ph type="subTitle" idx="2"/>
          </p:nvPr>
        </p:nvSpPr>
        <p:spPr>
          <a:xfrm>
            <a:off x="4310750" y="9582252"/>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roller Map">
  <p:cSld name="BIG_NUMBER">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0" name="Google Shape;170;p27"/>
          <p:cNvSpPr txBox="1">
            <a:spLocks noGrp="1"/>
          </p:cNvSpPr>
          <p:nvPr>
            <p:ph type="subTitle" idx="1"/>
          </p:nvPr>
        </p:nvSpPr>
        <p:spPr>
          <a:xfrm>
            <a:off x="612175" y="9582277"/>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71" name="Google Shape;171;p27"/>
          <p:cNvSpPr txBox="1">
            <a:spLocks noGrp="1"/>
          </p:cNvSpPr>
          <p:nvPr>
            <p:ph type="subTitle" idx="2"/>
          </p:nvPr>
        </p:nvSpPr>
        <p:spPr>
          <a:xfrm>
            <a:off x="4310750" y="9582252"/>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ditable Field" type="blank">
  <p:cSld name="BLANK">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28"/>
          <p:cNvSpPr txBox="1">
            <a:spLocks noGrp="1"/>
          </p:cNvSpPr>
          <p:nvPr>
            <p:ph type="subTitle" idx="1"/>
          </p:nvPr>
        </p:nvSpPr>
        <p:spPr>
          <a:xfrm>
            <a:off x="612175" y="9582277"/>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75" name="Google Shape;175;p28"/>
          <p:cNvSpPr txBox="1">
            <a:spLocks noGrp="1"/>
          </p:cNvSpPr>
          <p:nvPr>
            <p:ph type="subTitle" idx="2"/>
          </p:nvPr>
        </p:nvSpPr>
        <p:spPr>
          <a:xfrm>
            <a:off x="4310750" y="9582252"/>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ocked Field">
  <p:cSld name="CUSTOM">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612175" y="9344165"/>
            <a:ext cx="68955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8" name="Google Shape;178;p29"/>
          <p:cNvSpPr txBox="1">
            <a:spLocks noGrp="1"/>
          </p:cNvSpPr>
          <p:nvPr>
            <p:ph type="subTitle" idx="1"/>
          </p:nvPr>
        </p:nvSpPr>
        <p:spPr>
          <a:xfrm>
            <a:off x="612175" y="9582277"/>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79" name="Google Shape;179;p29"/>
          <p:cNvSpPr txBox="1">
            <a:spLocks noGrp="1"/>
          </p:cNvSpPr>
          <p:nvPr>
            <p:ph type="subTitle" idx="2"/>
          </p:nvPr>
        </p:nvSpPr>
        <p:spPr>
          <a:xfrm>
            <a:off x="4310750" y="9582252"/>
            <a:ext cx="3196800" cy="229500"/>
          </a:xfrm>
          <a:prstGeom prst="rect">
            <a:avLst/>
          </a:prstGeom>
        </p:spPr>
        <p:txBody>
          <a:bodyPr spcFirstLastPara="1" wrap="square" lIns="91425"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Cover WHITE TEXT">
  <p:cSld name="CUSTOM_10_1">
    <p:spTree>
      <p:nvGrpSpPr>
        <p:cNvPr id="1" name="Shape 13"/>
        <p:cNvGrpSpPr/>
        <p:nvPr/>
      </p:nvGrpSpPr>
      <p:grpSpPr>
        <a:xfrm>
          <a:off x="0" y="0"/>
          <a:ext cx="0" cy="0"/>
          <a:chOff x="0" y="0"/>
          <a:chExt cx="0" cy="0"/>
        </a:xfrm>
      </p:grpSpPr>
      <p:pic>
        <p:nvPicPr>
          <p:cNvPr id="14" name="Google Shape;14;p4"/>
          <p:cNvPicPr preferRelativeResize="0"/>
          <p:nvPr/>
        </p:nvPicPr>
        <p:blipFill rotWithShape="1">
          <a:blip r:embed="rId2">
            <a:alphaModFix/>
          </a:blip>
          <a:srcRect/>
          <a:stretch/>
        </p:blipFill>
        <p:spPr>
          <a:xfrm>
            <a:off x="0" y="4896"/>
            <a:ext cx="7772399" cy="100555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8" name="Google Shape;18;p5"/>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9" name="Google Shape;19;p5"/>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CUSTOM_2">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b="1"/>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5" name="Google Shape;25;p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6" name="Google Shape;26;p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roller Map">
  <p:cSld name="CUSTOM_3">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subTitle" idx="1"/>
          </p:nvPr>
        </p:nvSpPr>
        <p:spPr>
          <a:xfrm>
            <a:off x="210025" y="1092400"/>
            <a:ext cx="1436100" cy="3048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29" name="Google Shape;29;p8"/>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0" name="Google Shape;30;p8"/>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1" name="Google Shape;31;p8"/>
          <p:cNvSpPr txBox="1">
            <a:spLocks noGrp="1"/>
          </p:cNvSpPr>
          <p:nvPr>
            <p:ph type="subTitle" idx="4"/>
          </p:nvPr>
        </p:nvSpPr>
        <p:spPr>
          <a:xfrm>
            <a:off x="210025" y="44215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2" name="Google Shape;32;p8"/>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3" name="Google Shape;33;p8"/>
          <p:cNvSpPr txBox="1">
            <a:spLocks noGrp="1"/>
          </p:cNvSpPr>
          <p:nvPr>
            <p:ph type="subTitle" idx="6"/>
          </p:nvPr>
        </p:nvSpPr>
        <p:spPr>
          <a:xfrm>
            <a:off x="210025" y="65280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4" name="Google Shape;34;p8"/>
          <p:cNvSpPr txBox="1">
            <a:spLocks noGrp="1"/>
          </p:cNvSpPr>
          <p:nvPr>
            <p:ph type="subTitle" idx="7"/>
          </p:nvPr>
        </p:nvSpPr>
        <p:spPr>
          <a:xfrm>
            <a:off x="210025" y="75948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5" name="Google Shape;35;p8"/>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6" name="Google Shape;36;p8"/>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7" name="Google Shape;37;p8"/>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8" name="Google Shape;38;p8"/>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39" name="Google Shape;39;p8"/>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0" name="Google Shape;40;p8"/>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1" name="Google Shape;41;p8"/>
          <p:cNvSpPr txBox="1">
            <a:spLocks noGrp="1"/>
          </p:cNvSpPr>
          <p:nvPr>
            <p:ph type="subTitle" idx="17"/>
          </p:nvPr>
        </p:nvSpPr>
        <p:spPr>
          <a:xfrm>
            <a:off x="6096050" y="65280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2" name="Google Shape;42;p8"/>
          <p:cNvSpPr txBox="1">
            <a:spLocks noGrp="1"/>
          </p:cNvSpPr>
          <p:nvPr>
            <p:ph type="subTitle" idx="18"/>
          </p:nvPr>
        </p:nvSpPr>
        <p:spPr>
          <a:xfrm>
            <a:off x="6096050" y="75948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3" name="Google Shape;43;p8"/>
          <p:cNvSpPr txBox="1">
            <a:spLocks noGrp="1"/>
          </p:cNvSpPr>
          <p:nvPr>
            <p:ph type="subTitle" idx="19"/>
          </p:nvPr>
        </p:nvSpPr>
        <p:spPr>
          <a:xfrm>
            <a:off x="6096050" y="866160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44" name="Google Shape;44;p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8"/>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6" name="Google Shape;46;p8"/>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7" name="Google Shape;47;p8"/>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ain Map">
  <p:cSld name="CUSTOM_4">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0" name="Google Shape;50;p9"/>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1" name="Google Shape;51;p9"/>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2" name="Google Shape;52;p9"/>
          <p:cNvSpPr txBox="1">
            <a:spLocks noGrp="1"/>
          </p:cNvSpPr>
          <p:nvPr>
            <p:ph type="subTitle" idx="4"/>
          </p:nvPr>
        </p:nvSpPr>
        <p:spPr>
          <a:xfrm>
            <a:off x="210025" y="20017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3" name="Google Shape;53;p9"/>
          <p:cNvSpPr txBox="1">
            <a:spLocks noGrp="1"/>
          </p:cNvSpPr>
          <p:nvPr>
            <p:ph type="subTitle" idx="5"/>
          </p:nvPr>
        </p:nvSpPr>
        <p:spPr>
          <a:xfrm>
            <a:off x="210025" y="24656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4" name="Google Shape;54;p9"/>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5" name="Google Shape;55;p9"/>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6" name="Google Shape;56;p9"/>
          <p:cNvSpPr txBox="1">
            <a:spLocks noGrp="1"/>
          </p:cNvSpPr>
          <p:nvPr>
            <p:ph type="subTitle" idx="8"/>
          </p:nvPr>
        </p:nvSpPr>
        <p:spPr>
          <a:xfrm>
            <a:off x="210025" y="38576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7" name="Google Shape;57;p9"/>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8" name="Google Shape;58;p9"/>
          <p:cNvSpPr txBox="1">
            <a:spLocks noGrp="1"/>
          </p:cNvSpPr>
          <p:nvPr>
            <p:ph type="subTitle" idx="13"/>
          </p:nvPr>
        </p:nvSpPr>
        <p:spPr>
          <a:xfrm>
            <a:off x="210025" y="478556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9" name="Google Shape;59;p9"/>
          <p:cNvSpPr txBox="1">
            <a:spLocks noGrp="1"/>
          </p:cNvSpPr>
          <p:nvPr>
            <p:ph type="subTitle" idx="14"/>
          </p:nvPr>
        </p:nvSpPr>
        <p:spPr>
          <a:xfrm>
            <a:off x="210025" y="5713517"/>
            <a:ext cx="1436100" cy="3048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0" name="Google Shape;60;p9"/>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1" name="Google Shape;61;p9"/>
          <p:cNvSpPr txBox="1">
            <a:spLocks noGrp="1"/>
          </p:cNvSpPr>
          <p:nvPr>
            <p:ph type="subTitle" idx="16"/>
          </p:nvPr>
        </p:nvSpPr>
        <p:spPr>
          <a:xfrm>
            <a:off x="6099450" y="10602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2" name="Google Shape;62;p9"/>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3" name="Google Shape;63;p9"/>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4" name="Google Shape;64;p9"/>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5" name="Google Shape;65;p9"/>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6" name="Google Shape;66;p9"/>
          <p:cNvSpPr txBox="1">
            <a:spLocks noGrp="1"/>
          </p:cNvSpPr>
          <p:nvPr>
            <p:ph type="subTitle" idx="21"/>
          </p:nvPr>
        </p:nvSpPr>
        <p:spPr>
          <a:xfrm>
            <a:off x="6099450" y="338009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7" name="Google Shape;67;p9"/>
          <p:cNvSpPr txBox="1">
            <a:spLocks noGrp="1"/>
          </p:cNvSpPr>
          <p:nvPr>
            <p:ph type="subTitle" idx="22"/>
          </p:nvPr>
        </p:nvSpPr>
        <p:spPr>
          <a:xfrm>
            <a:off x="6099450" y="384407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8" name="Google Shape;68;p9"/>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69" name="Google Shape;69;p9"/>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0" name="Google Shape;70;p9"/>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1" name="Google Shape;71;p9"/>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2" name="Google Shape;72;p9"/>
          <p:cNvSpPr txBox="1">
            <a:spLocks noGrp="1"/>
          </p:cNvSpPr>
          <p:nvPr>
            <p:ph type="subTitle" idx="27"/>
          </p:nvPr>
        </p:nvSpPr>
        <p:spPr>
          <a:xfrm>
            <a:off x="6099450" y="661437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3" name="Google Shape;73;p9"/>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4" name="Google Shape;74;p9"/>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5" name="Google Shape;75;p9"/>
          <p:cNvSpPr txBox="1">
            <a:spLocks noGrp="1"/>
          </p:cNvSpPr>
          <p:nvPr>
            <p:ph type="subTitle" idx="30"/>
          </p:nvPr>
        </p:nvSpPr>
        <p:spPr>
          <a:xfrm>
            <a:off x="6099450" y="7972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6" name="Google Shape;76;p9"/>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7" name="Google Shape;77;p9"/>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lvl1pPr lvl="0" algn="r" rtl="0">
              <a:spcBef>
                <a:spcPts val="0"/>
              </a:spcBef>
              <a:spcAft>
                <a:spcPts val="0"/>
              </a:spcAft>
              <a:buSzPts val="1500"/>
              <a:buNone/>
              <a:defRPr/>
            </a:lvl1pPr>
            <a:lvl2pPr lvl="1" algn="r" rtl="0">
              <a:spcBef>
                <a:spcPts val="0"/>
              </a:spcBef>
              <a:spcAft>
                <a:spcPts val="0"/>
              </a:spcAft>
              <a:buSzPts val="1500"/>
              <a:buNone/>
              <a:defRPr/>
            </a:lvl2pPr>
            <a:lvl3pPr lvl="2" algn="r" rtl="0">
              <a:spcBef>
                <a:spcPts val="0"/>
              </a:spcBef>
              <a:spcAft>
                <a:spcPts val="0"/>
              </a:spcAft>
              <a:buSzPts val="1500"/>
              <a:buNone/>
              <a:defRPr/>
            </a:lvl3pPr>
            <a:lvl4pPr lvl="3" algn="r" rtl="0">
              <a:spcBef>
                <a:spcPts val="0"/>
              </a:spcBef>
              <a:spcAft>
                <a:spcPts val="0"/>
              </a:spcAft>
              <a:buSzPts val="1500"/>
              <a:buNone/>
              <a:defRPr/>
            </a:lvl4pPr>
            <a:lvl5pPr lvl="4" algn="r" rtl="0">
              <a:spcBef>
                <a:spcPts val="0"/>
              </a:spcBef>
              <a:spcAft>
                <a:spcPts val="0"/>
              </a:spcAft>
              <a:buSzPts val="1500"/>
              <a:buNone/>
              <a:defRPr/>
            </a:lvl5pPr>
            <a:lvl6pPr lvl="5" algn="r" rtl="0">
              <a:spcBef>
                <a:spcPts val="0"/>
              </a:spcBef>
              <a:spcAft>
                <a:spcPts val="0"/>
              </a:spcAft>
              <a:buSzPts val="1500"/>
              <a:buNone/>
              <a:defRPr/>
            </a:lvl6pPr>
            <a:lvl7pPr lvl="6" algn="r" rtl="0">
              <a:spcBef>
                <a:spcPts val="0"/>
              </a:spcBef>
              <a:spcAft>
                <a:spcPts val="0"/>
              </a:spcAft>
              <a:buSzPts val="1500"/>
              <a:buNone/>
              <a:defRPr/>
            </a:lvl7pPr>
            <a:lvl8pPr lvl="7" algn="r" rtl="0">
              <a:spcBef>
                <a:spcPts val="0"/>
              </a:spcBef>
              <a:spcAft>
                <a:spcPts val="0"/>
              </a:spcAft>
              <a:buSzPts val="1500"/>
              <a:buNone/>
              <a:defRPr/>
            </a:lvl8pPr>
            <a:lvl9pPr lvl="8" algn="r" rtl="0">
              <a:spcBef>
                <a:spcPts val="0"/>
              </a:spcBef>
              <a:spcAft>
                <a:spcPts val="0"/>
              </a:spcAft>
              <a:buSzPts val="1500"/>
              <a:buNone/>
              <a:defRPr/>
            </a:lvl9pPr>
          </a:lstStyle>
          <a:p>
            <a:endParaRPr/>
          </a:p>
        </p:txBody>
      </p:sp>
      <p:sp>
        <p:nvSpPr>
          <p:cNvPr id="78" name="Google Shape;78;p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9"/>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0" name="Google Shape;80;p9"/>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 name="Google Shape;81;p9"/>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ned">
  <p:cSld name="ONE_COLUMN_TEXT">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5" name="Google Shape;85;p10"/>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6" name="Google Shape;86;p10"/>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7" name="Google Shape;87;p10"/>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0" tIns="0" rIns="0" bIns="0" anchor="t" anchorCtr="0">
            <a:noAutofit/>
          </a:bodyPr>
          <a:lstStyle>
            <a:lvl1pPr marL="457200" lvl="0"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marL="914400" lvl="1"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marL="1828800" lvl="3"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marL="2286000" lvl="4"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marL="2743200" lvl="5"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marL="3200400" lvl="6"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marL="3657600" lvl="7"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marL="4114800" lvl="8" indent="-32385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7" name="Google Shape;137;p19"/>
          <p:cNvSpPr txBox="1">
            <a:spLocks noGrp="1"/>
          </p:cNvSpPr>
          <p:nvPr>
            <p:ph type="body" idx="1"/>
          </p:nvPr>
        </p:nvSpPr>
        <p:spPr>
          <a:xfrm>
            <a:off x="264945" y="2253729"/>
            <a:ext cx="7242600" cy="6681000"/>
          </a:xfrm>
          <a:prstGeom prst="rect">
            <a:avLst/>
          </a:prstGeom>
          <a:noFill/>
          <a:ln>
            <a:noFill/>
          </a:ln>
        </p:spPr>
        <p:txBody>
          <a:bodyPr spcFirstLastPara="1" wrap="square" lIns="0" tIns="0" rIns="0" bIns="0" anchor="t" anchorCtr="0">
            <a:noAutofit/>
          </a:bodyPr>
          <a:lstStyle>
            <a:lvl1pPr marL="457200" lvl="0" indent="-32385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marL="914400" lvl="1" indent="-32385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2385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marL="1828800" lvl="3" indent="-32385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marL="2286000" lvl="4" indent="-32385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marL="2743200" lvl="5" indent="-32385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marL="3200400" lvl="6" indent="-32385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marL="3657600" lvl="7" indent="-32385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marL="4114800" lvl="8" indent="-32385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otebooks@vex.com"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6.xml"/><Relationship Id="rId18" Type="http://schemas.openxmlformats.org/officeDocument/2006/relationships/slide" Target="slide23.xml"/><Relationship Id="rId3" Type="http://schemas.openxmlformats.org/officeDocument/2006/relationships/slide" Target="slide4.xml"/><Relationship Id="rId21" Type="http://schemas.openxmlformats.org/officeDocument/2006/relationships/slide" Target="slide26.xml"/><Relationship Id="rId7" Type="http://schemas.openxmlformats.org/officeDocument/2006/relationships/slide" Target="slide9.xml"/><Relationship Id="rId12" Type="http://schemas.openxmlformats.org/officeDocument/2006/relationships/slide" Target="slide15.xml"/><Relationship Id="rId17" Type="http://schemas.openxmlformats.org/officeDocument/2006/relationships/slide" Target="slide22.xml"/><Relationship Id="rId25" Type="http://schemas.openxmlformats.org/officeDocument/2006/relationships/slide" Target="slide32.xml"/><Relationship Id="rId2" Type="http://schemas.openxmlformats.org/officeDocument/2006/relationships/notesSlide" Target="../notesSlides/notesSlide2.xml"/><Relationship Id="rId16" Type="http://schemas.openxmlformats.org/officeDocument/2006/relationships/slide" Target="slide20.xml"/><Relationship Id="rId20" Type="http://schemas.openxmlformats.org/officeDocument/2006/relationships/slide" Target="slide25.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24" Type="http://schemas.openxmlformats.org/officeDocument/2006/relationships/slide" Target="slide31.xml"/><Relationship Id="rId5" Type="http://schemas.openxmlformats.org/officeDocument/2006/relationships/slide" Target="slide7.xml"/><Relationship Id="rId15" Type="http://schemas.openxmlformats.org/officeDocument/2006/relationships/slide" Target="slide19.xml"/><Relationship Id="rId23" Type="http://schemas.openxmlformats.org/officeDocument/2006/relationships/slide" Target="slide29.xml"/><Relationship Id="rId10" Type="http://schemas.openxmlformats.org/officeDocument/2006/relationships/slide" Target="slide13.xml"/><Relationship Id="rId19" Type="http://schemas.openxmlformats.org/officeDocument/2006/relationships/slide" Target="slide24.xml"/><Relationship Id="rId4" Type="http://schemas.openxmlformats.org/officeDocument/2006/relationships/slide" Target="slide6.xml"/><Relationship Id="rId9" Type="http://schemas.openxmlformats.org/officeDocument/2006/relationships/slide" Target="slide11.xml"/><Relationship Id="rId14" Type="http://schemas.openxmlformats.org/officeDocument/2006/relationships/slide" Target="slide18.xml"/><Relationship Id="rId22" Type="http://schemas.openxmlformats.org/officeDocument/2006/relationships/slide" Target="slide2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notebooks.vex.com"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hyperlink" Target="http://rulers.vex.com" TargetMode="Externa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vex.com" TargetMode="External"/><Relationship Id="rId13" Type="http://schemas.openxmlformats.org/officeDocument/2006/relationships/hyperlink" Target="http://students.vex.com" TargetMode="External"/><Relationship Id="rId3" Type="http://schemas.openxmlformats.org/officeDocument/2006/relationships/image" Target="../media/image28.png"/><Relationship Id="rId7" Type="http://schemas.openxmlformats.org/officeDocument/2006/relationships/hyperlink" Target="https://kb.roboticseducation.org/hc/en-us/articles/4461349729047" TargetMode="External"/><Relationship Id="rId12" Type="http://schemas.openxmlformats.org/officeDocument/2006/relationships/hyperlink" Target="http://notebooks.vex.com" TargetMode="External"/><Relationship Id="rId2" Type="http://schemas.openxmlformats.org/officeDocument/2006/relationships/notesSlide" Target="../notesSlides/notesSlide7.xml"/><Relationship Id="rId16" Type="http://schemas.openxmlformats.org/officeDocument/2006/relationships/hyperlink" Target="http://library.vex.com" TargetMode="External"/><Relationship Id="rId1" Type="http://schemas.openxmlformats.org/officeDocument/2006/relationships/slideLayout" Target="../slideLayouts/slideLayout6.xml"/><Relationship Id="rId6" Type="http://schemas.openxmlformats.org/officeDocument/2006/relationships/hyperlink" Target="http://coding.vex.com" TargetMode="External"/><Relationship Id="rId11" Type="http://schemas.openxmlformats.org/officeDocument/2006/relationships/hyperlink" Target="https://support.microsoft.com/en-us/powerpoint" TargetMode="External"/><Relationship Id="rId5" Type="http://schemas.openxmlformats.org/officeDocument/2006/relationships/hyperlink" Target="http://notebooking.vex.com" TargetMode="External"/><Relationship Id="rId15" Type="http://schemas.openxmlformats.org/officeDocument/2006/relationships/hyperlink" Target="https://docs.google.com/document/u/0/d/1mFrhRoga-YyNwniFTb7fr12yqKptFdMtSair4D-TQJ8/edit" TargetMode="External"/><Relationship Id="rId10" Type="http://schemas.openxmlformats.org/officeDocument/2006/relationships/hyperlink" Target="https://www.roboticseducation.org/teams/vex-robotics-competition/" TargetMode="External"/><Relationship Id="rId4" Type="http://schemas.openxmlformats.org/officeDocument/2006/relationships/hyperlink" Target="http://engineering.vex.com" TargetMode="External"/><Relationship Id="rId9" Type="http://schemas.openxmlformats.org/officeDocument/2006/relationships/hyperlink" Target="http://roboticseducation.org" TargetMode="External"/><Relationship Id="rId14" Type="http://schemas.openxmlformats.org/officeDocument/2006/relationships/hyperlink" Target="http://mentors.vex.com"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slide" Target="slide11.xml"/><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Instructions for Digital Notebooks</a:t>
            </a:r>
            <a:endParaRPr/>
          </a:p>
          <a:p>
            <a:pPr marL="0" lvl="0" indent="0" algn="l" rtl="0">
              <a:spcBef>
                <a:spcPts val="0"/>
              </a:spcBef>
              <a:spcAft>
                <a:spcPts val="0"/>
              </a:spcAft>
              <a:buNone/>
            </a:pPr>
            <a:endParaRPr/>
          </a:p>
        </p:txBody>
      </p:sp>
      <p:sp>
        <p:nvSpPr>
          <p:cNvPr id="185" name="Google Shape;185;p3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186" name="Google Shape;186;p30"/>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06/02/2023</a:t>
            </a:r>
            <a:endParaRPr/>
          </a:p>
        </p:txBody>
      </p:sp>
      <p:sp>
        <p:nvSpPr>
          <p:cNvPr id="187" name="Google Shape;187;p30"/>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a:t>
            </a:r>
            <a:endParaRPr/>
          </a:p>
        </p:txBody>
      </p:sp>
      <p:sp>
        <p:nvSpPr>
          <p:cNvPr id="188" name="Google Shape;188;p30"/>
          <p:cNvSpPr txBox="1"/>
          <p:nvPr/>
        </p:nvSpPr>
        <p:spPr>
          <a:xfrm>
            <a:off x="228600" y="396050"/>
            <a:ext cx="7315200" cy="57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Roboto"/>
                <a:ea typeface="Roboto"/>
                <a:cs typeface="Roboto"/>
                <a:sym typeface="Roboto"/>
              </a:rPr>
              <a:t>Notebooking with Microsoft PowerPoint</a:t>
            </a:r>
            <a:endParaRPr sz="3000" b="1" dirty="0">
              <a:latin typeface="Roboto"/>
              <a:ea typeface="Roboto"/>
              <a:cs typeface="Roboto"/>
              <a:sym typeface="Roboto"/>
            </a:endParaRPr>
          </a:p>
        </p:txBody>
      </p:sp>
      <p:sp>
        <p:nvSpPr>
          <p:cNvPr id="189" name="Google Shape;189;p30"/>
          <p:cNvSpPr txBox="1"/>
          <p:nvPr/>
        </p:nvSpPr>
        <p:spPr>
          <a:xfrm>
            <a:off x="228600" y="1155450"/>
            <a:ext cx="7315200" cy="1718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900" dirty="0">
                <a:latin typeface="Roboto"/>
                <a:ea typeface="Roboto"/>
                <a:cs typeface="Roboto"/>
                <a:sym typeface="Roboto"/>
              </a:rPr>
              <a:t>This document has instructions, examples and tips on using the Microsoft Powerpoint template for your Digital Engineering Notebook.</a:t>
            </a:r>
            <a:endParaRPr sz="1900" dirty="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r>
              <a:rPr lang="en" sz="1900" dirty="0">
                <a:latin typeface="Roboto"/>
                <a:ea typeface="Roboto"/>
                <a:cs typeface="Roboto"/>
                <a:sym typeface="Roboto"/>
              </a:rPr>
              <a:t>Please send suggestions and comments about these Digital Notebooks and Digital Parts to </a:t>
            </a:r>
            <a:r>
              <a:rPr lang="en" sz="1900" dirty="0">
                <a:solidFill>
                  <a:srgbClr val="0097A7"/>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notebooks@vex.com</a:t>
            </a:r>
            <a:endParaRPr sz="1900" dirty="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900" dirty="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900" dirty="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900" dirty="0">
              <a:latin typeface="Roboto"/>
              <a:ea typeface="Roboto"/>
              <a:cs typeface="Roboto"/>
              <a:sym typeface="Roboto"/>
            </a:endParaRPr>
          </a:p>
          <a:p>
            <a:pPr marL="0" lvl="0" indent="0" algn="l" rtl="0">
              <a:lnSpc>
                <a:spcPct val="115000"/>
              </a:lnSpc>
              <a:spcBef>
                <a:spcPts val="0"/>
              </a:spcBef>
              <a:spcAft>
                <a:spcPts val="0"/>
              </a:spcAft>
              <a:buNone/>
            </a:pPr>
            <a:endParaRPr sz="1900" dirty="0">
              <a:latin typeface="Roboto"/>
              <a:ea typeface="Roboto"/>
              <a:cs typeface="Roboto"/>
              <a:sym typeface="Roboto"/>
            </a:endParaRPr>
          </a:p>
          <a:p>
            <a:pPr marL="0" lvl="0" indent="0" algn="l" rtl="0">
              <a:lnSpc>
                <a:spcPct val="115000"/>
              </a:lnSpc>
              <a:spcBef>
                <a:spcPts val="0"/>
              </a:spcBef>
              <a:spcAft>
                <a:spcPts val="0"/>
              </a:spcAft>
              <a:buNone/>
            </a:pPr>
            <a:endParaRPr sz="1900" b="1" dirty="0">
              <a:solidFill>
                <a:srgbClr val="000000"/>
              </a:solidFill>
              <a:latin typeface="Roboto"/>
              <a:ea typeface="Roboto"/>
              <a:cs typeface="Roboto"/>
              <a:sym typeface="Roboto"/>
            </a:endParaRPr>
          </a:p>
          <a:p>
            <a:pPr marL="0" lvl="0" indent="0" algn="l" rtl="0">
              <a:spcBef>
                <a:spcPts val="0"/>
              </a:spcBef>
              <a:spcAft>
                <a:spcPts val="0"/>
              </a:spcAft>
              <a:buNone/>
            </a:pPr>
            <a:endParaRPr sz="1900" b="1" dirty="0">
              <a:solidFill>
                <a:srgbClr val="000000"/>
              </a:solidFill>
              <a:latin typeface="Roboto"/>
              <a:ea typeface="Roboto"/>
              <a:cs typeface="Roboto"/>
              <a:sym typeface="Roboto"/>
            </a:endParaRPr>
          </a:p>
        </p:txBody>
      </p:sp>
      <p:sp>
        <p:nvSpPr>
          <p:cNvPr id="190" name="Google Shape;190;p30"/>
          <p:cNvSpPr txBox="1"/>
          <p:nvPr/>
        </p:nvSpPr>
        <p:spPr>
          <a:xfrm>
            <a:off x="1000126" y="3153343"/>
            <a:ext cx="2743200" cy="2743200"/>
          </a:xfrm>
          <a:prstGeom prst="rect">
            <a:avLst/>
          </a:prstGeom>
          <a:solidFill>
            <a:srgbClr val="FFF2CC"/>
          </a:solidFill>
          <a:ln>
            <a:noFill/>
          </a:ln>
          <a:effectLst>
            <a:outerShdw blurRad="57150" dist="47625" dir="27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The sticky-notes on each page provide more information about how that page layout can be used</a:t>
            </a:r>
            <a:endParaRPr>
              <a:latin typeface="Roboto Mono"/>
              <a:ea typeface="Roboto Mono"/>
              <a:cs typeface="Roboto Mono"/>
              <a:sym typeface="Roboto Mono"/>
            </a:endParaRPr>
          </a:p>
        </p:txBody>
      </p:sp>
      <p:sp>
        <p:nvSpPr>
          <p:cNvPr id="191" name="Google Shape;191;p30"/>
          <p:cNvSpPr txBox="1"/>
          <p:nvPr/>
        </p:nvSpPr>
        <p:spPr>
          <a:xfrm>
            <a:off x="4038600" y="3153350"/>
            <a:ext cx="2743200" cy="27432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Mono"/>
                <a:ea typeface="Roboto Mono"/>
                <a:cs typeface="Roboto Mono"/>
                <a:sym typeface="Roboto Mono"/>
              </a:rPr>
              <a:t>This theme and all of the page layouts can be modified as you see fit.</a:t>
            </a:r>
            <a:endParaRPr dirty="0">
              <a:latin typeface="Roboto Mono"/>
              <a:ea typeface="Roboto Mono"/>
              <a:cs typeface="Roboto Mono"/>
              <a:sym typeface="Roboto Mono"/>
            </a:endParaRPr>
          </a:p>
          <a:p>
            <a:pPr marL="0" lvl="0" indent="0" algn="ctr" rtl="0">
              <a:spcBef>
                <a:spcPts val="0"/>
              </a:spcBef>
              <a:spcAft>
                <a:spcPts val="0"/>
              </a:spcAft>
              <a:buNone/>
            </a:pPr>
            <a:endParaRPr dirty="0">
              <a:latin typeface="Roboto Mono"/>
              <a:ea typeface="Roboto Mono"/>
              <a:cs typeface="Roboto Mono"/>
              <a:sym typeface="Roboto Mono"/>
            </a:endParaRPr>
          </a:p>
          <a:p>
            <a:pPr marL="0" lvl="0" indent="0" algn="ctr" rtl="0">
              <a:spcBef>
                <a:spcPts val="0"/>
              </a:spcBef>
              <a:spcAft>
                <a:spcPts val="0"/>
              </a:spcAft>
              <a:buNone/>
            </a:pPr>
            <a:r>
              <a:rPr lang="en" dirty="0">
                <a:latin typeface="Roboto Mono"/>
                <a:ea typeface="Roboto Mono"/>
                <a:cs typeface="Roboto Mono"/>
                <a:sym typeface="Roboto Mono"/>
              </a:rPr>
              <a:t>Go to </a:t>
            </a:r>
            <a:r>
              <a:rPr lang="en" b="1" dirty="0">
                <a:latin typeface="Roboto Mono"/>
                <a:ea typeface="Roboto Mono"/>
                <a:cs typeface="Roboto Mono"/>
                <a:sym typeface="Roboto Mono"/>
              </a:rPr>
              <a:t>View</a:t>
            </a:r>
            <a:r>
              <a:rPr lang="en" dirty="0">
                <a:latin typeface="Roboto Mono"/>
                <a:ea typeface="Roboto Mono"/>
                <a:cs typeface="Roboto Mono"/>
                <a:sym typeface="Roboto Mono"/>
              </a:rPr>
              <a:t> and select </a:t>
            </a:r>
            <a:r>
              <a:rPr lang="en" b="1" dirty="0">
                <a:latin typeface="Roboto Mono"/>
                <a:ea typeface="Roboto Mono"/>
                <a:cs typeface="Roboto Mono"/>
                <a:sym typeface="Roboto Mono"/>
              </a:rPr>
              <a:t>Slide Master</a:t>
            </a:r>
            <a:endParaRPr b="1" dirty="0">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Lined example</a:t>
            </a:r>
            <a:endParaRPr/>
          </a:p>
        </p:txBody>
      </p:sp>
      <p:sp>
        <p:nvSpPr>
          <p:cNvPr id="266" name="Google Shape;266;p3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Dan</a:t>
            </a:r>
            <a:endParaRPr/>
          </a:p>
        </p:txBody>
      </p:sp>
      <p:sp>
        <p:nvSpPr>
          <p:cNvPr id="267" name="Google Shape;267;p3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268" name="Google Shape;268;p3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11</a:t>
            </a:r>
            <a:endParaRPr/>
          </a:p>
        </p:txBody>
      </p:sp>
      <p:sp>
        <p:nvSpPr>
          <p:cNvPr id="269" name="Google Shape;269;p39"/>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a:t>Note: Gearing was changed in each step</a:t>
            </a:r>
            <a:endParaRPr dirty="0"/>
          </a:p>
          <a:p>
            <a:pPr marL="0" lvl="0" indent="0" algn="l" rtl="0">
              <a:spcBef>
                <a:spcPts val="0"/>
              </a:spcBef>
              <a:spcAft>
                <a:spcPts val="0"/>
              </a:spcAft>
              <a:buClr>
                <a:schemeClr val="dk1"/>
              </a:buClr>
              <a:buSzPts val="1100"/>
              <a:buFont typeface="Arial"/>
              <a:buNone/>
            </a:pPr>
            <a:endParaRPr dirty="0"/>
          </a:p>
          <a:p>
            <a:pPr marL="457200" lvl="0" indent="0" algn="l" rtl="0">
              <a:spcBef>
                <a:spcPts val="0"/>
              </a:spcBef>
              <a:spcAft>
                <a:spcPts val="0"/>
              </a:spcAft>
              <a:buClr>
                <a:schemeClr val="dk1"/>
              </a:buClr>
              <a:buSzPts val="1100"/>
              <a:buFont typeface="Arial"/>
              <a:buNone/>
            </a:pPr>
            <a:r>
              <a:rPr lang="en" dirty="0">
                <a:latin typeface="Roboto Black"/>
                <a:ea typeface="Roboto Black"/>
                <a:cs typeface="Roboto Black"/>
                <a:sym typeface="Roboto Black"/>
              </a:rPr>
              <a:t>    Robot Iteration 2</a:t>
            </a:r>
            <a:endParaRPr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tabLst>
                <a:tab pos="2171700" algn="l"/>
              </a:tabLst>
            </a:pPr>
            <a:r>
              <a:rPr lang="en" dirty="0"/>
              <a:t>   </a:t>
            </a:r>
            <a:r>
              <a:rPr lang="en-US" dirty="0"/>
              <a:t>		      </a:t>
            </a:r>
            <a:r>
              <a:rPr lang="en-US" b="1" dirty="0"/>
              <a:t>&lt;- Selected RPM</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The best speed for height and distance for the goal was </a:t>
            </a:r>
            <a:r>
              <a:rPr lang="en" b="1" dirty="0"/>
              <a:t>1200 RPM</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b="1" dirty="0"/>
              <a:t>Next Step:  </a:t>
            </a:r>
            <a:r>
              <a:rPr lang="en" dirty="0"/>
              <a:t>Ask the coders if they can make it easy to vary the shooter rpm by the driver.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270" name="Google Shape;270;p39"/>
          <p:cNvSpPr txBox="1"/>
          <p:nvPr/>
        </p:nvSpPr>
        <p:spPr>
          <a:xfrm>
            <a:off x="4803175" y="5475424"/>
            <a:ext cx="2743200" cy="2278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latin typeface="Roboto Mono"/>
                <a:ea typeface="Roboto Mono"/>
                <a:cs typeface="Roboto Mono"/>
                <a:sym typeface="Roboto Mono"/>
              </a:rPr>
              <a:t>This layout is </a:t>
            </a:r>
            <a:r>
              <a:rPr lang="en" b="1" dirty="0">
                <a:latin typeface="Roboto Mono"/>
                <a:ea typeface="Roboto Mono"/>
                <a:cs typeface="Roboto Mono"/>
                <a:sym typeface="Roboto Mono"/>
              </a:rPr>
              <a:t>“Lined”</a:t>
            </a:r>
            <a:endParaRPr b="1" dirty="0">
              <a:latin typeface="Roboto Mono"/>
              <a:ea typeface="Roboto Mono"/>
              <a:cs typeface="Roboto Mono"/>
              <a:sym typeface="Roboto Mono"/>
            </a:endParaRPr>
          </a:p>
          <a:p>
            <a:pPr marL="0" marR="0" lvl="0" indent="0" algn="l" rtl="0">
              <a:lnSpc>
                <a:spcPct val="100000"/>
              </a:lnSpc>
              <a:spcBef>
                <a:spcPts val="0"/>
              </a:spcBef>
              <a:spcAft>
                <a:spcPts val="0"/>
              </a:spcAft>
              <a:buNone/>
            </a:pP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r>
              <a:rPr lang="en" dirty="0">
                <a:latin typeface="Roboto Mono"/>
                <a:ea typeface="Roboto Mono"/>
                <a:cs typeface="Roboto Mono"/>
                <a:sym typeface="Roboto Mono"/>
              </a:rPr>
              <a:t>The font size is set to 15 to keep the text flowing correctly with the lines.</a:t>
            </a: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r>
              <a:rPr lang="en" dirty="0">
                <a:latin typeface="Roboto Mono"/>
                <a:ea typeface="Roboto Mono"/>
                <a:cs typeface="Roboto Mono"/>
                <a:sym typeface="Roboto Mono"/>
              </a:rPr>
              <a:t>This layout uses the font “Roboto”. Use any font you prefer.</a:t>
            </a:r>
            <a:endParaRPr dirty="0">
              <a:latin typeface="Roboto Mono"/>
              <a:ea typeface="Roboto Mono"/>
              <a:cs typeface="Roboto Mono"/>
              <a:sym typeface="Roboto Mono"/>
            </a:endParaRPr>
          </a:p>
        </p:txBody>
      </p:sp>
      <p:graphicFrame>
        <p:nvGraphicFramePr>
          <p:cNvPr id="271" name="Google Shape;271;p39"/>
          <p:cNvGraphicFramePr/>
          <p:nvPr/>
        </p:nvGraphicFramePr>
        <p:xfrm>
          <a:off x="214950" y="2289864"/>
          <a:ext cx="2900325" cy="1377750"/>
        </p:xfrm>
        <a:graphic>
          <a:graphicData uri="http://schemas.openxmlformats.org/drawingml/2006/table">
            <a:tbl>
              <a:tblPr>
                <a:noFill/>
                <a:tableStyleId>{C3DB6B61-7DDD-4C7C-A2C5-88ADBD867716}</a:tableStyleId>
              </a:tblPr>
              <a:tblGrid>
                <a:gridCol w="888300">
                  <a:extLst>
                    <a:ext uri="{9D8B030D-6E8A-4147-A177-3AD203B41FA5}">
                      <a16:colId xmlns:a16="http://schemas.microsoft.com/office/drawing/2014/main" val="20000"/>
                    </a:ext>
                  </a:extLst>
                </a:gridCol>
                <a:gridCol w="1019100">
                  <a:extLst>
                    <a:ext uri="{9D8B030D-6E8A-4147-A177-3AD203B41FA5}">
                      <a16:colId xmlns:a16="http://schemas.microsoft.com/office/drawing/2014/main" val="20001"/>
                    </a:ext>
                  </a:extLst>
                </a:gridCol>
                <a:gridCol w="992925">
                  <a:extLst>
                    <a:ext uri="{9D8B030D-6E8A-4147-A177-3AD203B41FA5}">
                      <a16:colId xmlns:a16="http://schemas.microsoft.com/office/drawing/2014/main" val="20002"/>
                    </a:ext>
                  </a:extLst>
                </a:gridCol>
              </a:tblGrid>
              <a:tr h="229625">
                <a:tc>
                  <a:txBody>
                    <a:bodyPr/>
                    <a:lstStyle/>
                    <a:p>
                      <a:pPr marL="0" lvl="0" indent="0" algn="ctr" rtl="0">
                        <a:spcBef>
                          <a:spcPts val="0"/>
                        </a:spcBef>
                        <a:spcAft>
                          <a:spcPts val="0"/>
                        </a:spcAft>
                        <a:buNone/>
                      </a:pPr>
                      <a:r>
                        <a:rPr lang="en" b="1">
                          <a:latin typeface="Roboto"/>
                          <a:ea typeface="Roboto"/>
                          <a:cs typeface="Roboto"/>
                          <a:sym typeface="Roboto"/>
                        </a:rPr>
                        <a:t>RPM</a:t>
                      </a:r>
                      <a:endParaRPr b="1">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Roboto"/>
                          <a:ea typeface="Roboto"/>
                          <a:cs typeface="Roboto"/>
                          <a:sym typeface="Roboto"/>
                        </a:rPr>
                        <a:t>Distance</a:t>
                      </a:r>
                      <a:endParaRPr b="1">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Roboto"/>
                          <a:ea typeface="Roboto"/>
                          <a:cs typeface="Roboto"/>
                          <a:sym typeface="Roboto"/>
                        </a:rPr>
                        <a:t>Height</a:t>
                      </a:r>
                      <a:endParaRPr b="1">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625">
                <a:tc>
                  <a:txBody>
                    <a:bodyPr/>
                    <a:lstStyle/>
                    <a:p>
                      <a:pPr marL="0" lvl="0" indent="0" algn="ctr" rtl="0">
                        <a:spcBef>
                          <a:spcPts val="0"/>
                        </a:spcBef>
                        <a:spcAft>
                          <a:spcPts val="0"/>
                        </a:spcAft>
                        <a:buNone/>
                      </a:pPr>
                      <a:r>
                        <a:rPr lang="en">
                          <a:latin typeface="Roboto"/>
                          <a:ea typeface="Roboto"/>
                          <a:cs typeface="Roboto"/>
                          <a:sym typeface="Roboto"/>
                        </a:rPr>
                        <a:t>600</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48</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24</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9625">
                <a:tc>
                  <a:txBody>
                    <a:bodyPr/>
                    <a:lstStyle/>
                    <a:p>
                      <a:pPr marL="0" lvl="0" indent="0" algn="ctr" rtl="0">
                        <a:spcBef>
                          <a:spcPts val="0"/>
                        </a:spcBef>
                        <a:spcAft>
                          <a:spcPts val="0"/>
                        </a:spcAft>
                        <a:buNone/>
                      </a:pPr>
                      <a:r>
                        <a:rPr lang="en">
                          <a:latin typeface="Roboto"/>
                          <a:ea typeface="Roboto"/>
                          <a:cs typeface="Roboto"/>
                          <a:sym typeface="Roboto"/>
                        </a:rPr>
                        <a:t>800</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56</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29</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625">
                <a:tc>
                  <a:txBody>
                    <a:bodyPr/>
                    <a:lstStyle/>
                    <a:p>
                      <a:pPr marL="0" lvl="0" indent="0" algn="ctr" rtl="0">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62</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31</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9625">
                <a:tc>
                  <a:txBody>
                    <a:bodyPr/>
                    <a:lstStyle/>
                    <a:p>
                      <a:pPr marL="0" lvl="0" indent="0" algn="ctr" rtl="0">
                        <a:spcBef>
                          <a:spcPts val="0"/>
                        </a:spcBef>
                        <a:spcAft>
                          <a:spcPts val="0"/>
                        </a:spcAft>
                        <a:buNone/>
                      </a:pPr>
                      <a:r>
                        <a:rPr lang="en">
                          <a:latin typeface="Roboto"/>
                          <a:ea typeface="Roboto"/>
                          <a:cs typeface="Roboto"/>
                          <a:sym typeface="Roboto"/>
                        </a:rPr>
                        <a:t>1200</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a:latin typeface="Roboto"/>
                          <a:ea typeface="Roboto"/>
                          <a:cs typeface="Roboto"/>
                          <a:sym typeface="Roboto"/>
                        </a:rPr>
                        <a:t>68</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dirty="0">
                          <a:latin typeface="Roboto"/>
                          <a:ea typeface="Roboto"/>
                          <a:cs typeface="Roboto"/>
                          <a:sym typeface="Roboto"/>
                        </a:rPr>
                        <a:t>33</a:t>
                      </a:r>
                      <a:endParaRPr dirty="0">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E599"/>
                    </a:solidFill>
                  </a:tcPr>
                </a:tc>
                <a:extLst>
                  <a:ext uri="{0D108BD9-81ED-4DB2-BD59-A6C34878D82A}">
                    <a16:rowId xmlns:a16="http://schemas.microsoft.com/office/drawing/2014/main" val="10004"/>
                  </a:ext>
                </a:extLst>
              </a:tr>
              <a:tr h="229625">
                <a:tc>
                  <a:txBody>
                    <a:bodyPr/>
                    <a:lstStyle/>
                    <a:p>
                      <a:pPr marL="0" lvl="0" indent="0" algn="ctr" rtl="0">
                        <a:spcBef>
                          <a:spcPts val="0"/>
                        </a:spcBef>
                        <a:spcAft>
                          <a:spcPts val="0"/>
                        </a:spcAft>
                        <a:buNone/>
                      </a:pPr>
                      <a:r>
                        <a:rPr lang="en" dirty="0">
                          <a:latin typeface="Roboto"/>
                          <a:ea typeface="Roboto"/>
                          <a:cs typeface="Roboto"/>
                          <a:sym typeface="Roboto"/>
                        </a:rPr>
                        <a:t>1400</a:t>
                      </a:r>
                      <a:endParaRPr dirty="0">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72</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Roboto"/>
                          <a:ea typeface="Roboto"/>
                          <a:cs typeface="Roboto"/>
                          <a:sym typeface="Roboto"/>
                        </a:rPr>
                        <a:t>35</a:t>
                      </a:r>
                      <a:endParaRPr dirty="0">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72" name="Google Shape;272;p39"/>
          <p:cNvSpPr/>
          <p:nvPr/>
        </p:nvSpPr>
        <p:spPr>
          <a:xfrm>
            <a:off x="214950" y="5475425"/>
            <a:ext cx="3770400" cy="3110400"/>
          </a:xfrm>
          <a:prstGeom prst="rect">
            <a:avLst/>
          </a:prstGeom>
          <a:solidFill>
            <a:srgbClr val="C9DAF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Roboto Mono"/>
                <a:ea typeface="Roboto Mono"/>
                <a:cs typeface="Roboto Mono"/>
                <a:sym typeface="Roboto Mono"/>
              </a:rPr>
              <a:t>Notebooking Tip: Tables</a:t>
            </a:r>
            <a:endParaRPr b="1" dirty="0">
              <a:latin typeface="Roboto Mono"/>
              <a:ea typeface="Roboto Mono"/>
              <a:cs typeface="Roboto Mono"/>
              <a:sym typeface="Roboto Mono"/>
            </a:endParaRPr>
          </a:p>
          <a:p>
            <a:pPr marL="0" lvl="0" indent="0" algn="ctr" rtl="0">
              <a:spcBef>
                <a:spcPts val="0"/>
              </a:spcBef>
              <a:spcAft>
                <a:spcPts val="0"/>
              </a:spcAft>
              <a:buNone/>
            </a:pPr>
            <a:endParaRPr b="1" dirty="0">
              <a:latin typeface="Roboto Mono"/>
              <a:ea typeface="Roboto Mono"/>
              <a:cs typeface="Roboto Mono"/>
              <a:sym typeface="Roboto Mono"/>
            </a:endParaRPr>
          </a:p>
          <a:p>
            <a:pPr marL="0" lvl="0" indent="0" algn="l" rtl="0">
              <a:spcBef>
                <a:spcPts val="0"/>
              </a:spcBef>
              <a:spcAft>
                <a:spcPts val="0"/>
              </a:spcAft>
              <a:buNone/>
            </a:pPr>
            <a:r>
              <a:rPr lang="en" dirty="0">
                <a:latin typeface="Roboto Mono"/>
                <a:ea typeface="Roboto Mono"/>
                <a:cs typeface="Roboto Mono"/>
                <a:sym typeface="Roboto Mono"/>
              </a:rPr>
              <a:t>Insert tables into your notebook by going to </a:t>
            </a:r>
            <a:r>
              <a:rPr lang="en" b="1" dirty="0">
                <a:latin typeface="Roboto Mono"/>
                <a:ea typeface="Roboto Mono"/>
                <a:cs typeface="Roboto Mono"/>
                <a:sym typeface="Roboto Mono"/>
              </a:rPr>
              <a:t>insert &gt; table</a:t>
            </a:r>
            <a:r>
              <a:rPr lang="en" dirty="0">
                <a:latin typeface="Roboto Mono"/>
                <a:ea typeface="Roboto Mono"/>
                <a:cs typeface="Roboto Mono"/>
                <a:sym typeface="Roboto Mono"/>
              </a:rPr>
              <a:t> and selecting the size you need. You can always add more rows or columns using the dialogue box while your table is selected. </a:t>
            </a:r>
            <a:endParaRPr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a:p>
            <a:pPr marL="0" lvl="0" indent="0" algn="l" rtl="0">
              <a:spcBef>
                <a:spcPts val="0"/>
              </a:spcBef>
              <a:spcAft>
                <a:spcPts val="0"/>
              </a:spcAft>
              <a:buNone/>
            </a:pPr>
            <a:r>
              <a:rPr lang="en" dirty="0">
                <a:latin typeface="Roboto Mono"/>
                <a:ea typeface="Roboto Mono"/>
                <a:cs typeface="Roboto Mono"/>
                <a:sym typeface="Roboto Mono"/>
              </a:rPr>
              <a:t>You can also select your table and go to </a:t>
            </a:r>
            <a:r>
              <a:rPr lang="en" b="1" dirty="0">
                <a:latin typeface="Roboto Mono"/>
                <a:ea typeface="Roboto Mono"/>
                <a:cs typeface="Roboto Mono"/>
                <a:sym typeface="Roboto Mono"/>
              </a:rPr>
              <a:t>Table Design</a:t>
            </a:r>
            <a:r>
              <a:rPr lang="en" dirty="0">
                <a:latin typeface="Roboto Mono"/>
                <a:ea typeface="Roboto Mono"/>
                <a:cs typeface="Roboto Mono"/>
                <a:sym typeface="Roboto Mono"/>
              </a:rPr>
              <a:t> or </a:t>
            </a:r>
            <a:r>
              <a:rPr lang="en" b="1" dirty="0">
                <a:latin typeface="Roboto Mono"/>
                <a:ea typeface="Roboto Mono"/>
                <a:cs typeface="Roboto Mono"/>
                <a:sym typeface="Roboto Mono"/>
              </a:rPr>
              <a:t>Layout </a:t>
            </a:r>
            <a:r>
              <a:rPr lang="en" dirty="0">
                <a:latin typeface="Roboto Mono"/>
                <a:ea typeface="Roboto Mono"/>
                <a:cs typeface="Roboto Mono"/>
                <a:sym typeface="Roboto Mono"/>
              </a:rPr>
              <a:t>to get the text to fit in the grid.  </a:t>
            </a:r>
            <a:endParaRPr dirty="0">
              <a:latin typeface="Roboto Mono"/>
              <a:ea typeface="Roboto Mono"/>
              <a:cs typeface="Roboto Mono"/>
              <a:sym typeface="Roboto Mono"/>
            </a:endParaRPr>
          </a:p>
        </p:txBody>
      </p:sp>
      <p:sp>
        <p:nvSpPr>
          <p:cNvPr id="273" name="Google Shape;273;p39"/>
          <p:cNvSpPr/>
          <p:nvPr/>
        </p:nvSpPr>
        <p:spPr>
          <a:xfrm>
            <a:off x="6005925" y="4028600"/>
            <a:ext cx="941700" cy="414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GOAL</a:t>
            </a:r>
            <a:endParaRPr b="1"/>
          </a:p>
        </p:txBody>
      </p:sp>
      <p:sp>
        <p:nvSpPr>
          <p:cNvPr id="274" name="Google Shape;274;p39"/>
          <p:cNvSpPr/>
          <p:nvPr/>
        </p:nvSpPr>
        <p:spPr>
          <a:xfrm>
            <a:off x="220350" y="237710"/>
            <a:ext cx="7331700" cy="719400"/>
          </a:xfrm>
          <a:prstGeom prst="snip1Rect">
            <a:avLst>
              <a:gd name="adj" fmla="val 33420"/>
            </a:avLst>
          </a:prstGeom>
          <a:solidFill>
            <a:srgbClr val="980000"/>
          </a:solidFill>
          <a:ln>
            <a:noFill/>
          </a:ln>
        </p:spPr>
        <p:txBody>
          <a:bodyPr spcFirstLastPara="1" wrap="square" lIns="182875" tIns="0" rIns="91425" bIns="0" anchor="t" anchorCtr="0">
            <a:noAutofit/>
          </a:bodyPr>
          <a:lstStyle/>
          <a:p>
            <a:pPr marL="0" lvl="0" indent="0" algn="l" rtl="0">
              <a:spcBef>
                <a:spcPts val="0"/>
              </a:spcBef>
              <a:spcAft>
                <a:spcPts val="0"/>
              </a:spcAft>
              <a:buNone/>
            </a:pPr>
            <a:r>
              <a:rPr lang="en" sz="3000" b="1">
                <a:solidFill>
                  <a:schemeClr val="lt1"/>
                </a:solidFill>
                <a:latin typeface="Roboto"/>
                <a:ea typeface="Roboto"/>
                <a:cs typeface="Roboto"/>
                <a:sym typeface="Roboto"/>
              </a:rPr>
              <a:t>Testing - Shooter Speed</a:t>
            </a:r>
            <a:endParaRPr sz="3000" b="1">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Dot Grid example</a:t>
            </a:r>
            <a:endParaRPr/>
          </a:p>
        </p:txBody>
      </p:sp>
      <p:sp>
        <p:nvSpPr>
          <p:cNvPr id="280" name="Google Shape;280;p4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Dan</a:t>
            </a:r>
            <a:endParaRPr/>
          </a:p>
        </p:txBody>
      </p:sp>
      <p:sp>
        <p:nvSpPr>
          <p:cNvPr id="281" name="Google Shape;281;p40"/>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06/05/2023</a:t>
            </a:r>
            <a:endParaRPr/>
          </a:p>
        </p:txBody>
      </p:sp>
      <p:sp>
        <p:nvSpPr>
          <p:cNvPr id="282" name="Google Shape;282;p40"/>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12</a:t>
            </a:r>
            <a:endParaRPr/>
          </a:p>
        </p:txBody>
      </p:sp>
      <p:sp>
        <p:nvSpPr>
          <p:cNvPr id="283" name="Google Shape;283;p40"/>
          <p:cNvSpPr txBox="1"/>
          <p:nvPr/>
        </p:nvSpPr>
        <p:spPr>
          <a:xfrm>
            <a:off x="4478450" y="6829525"/>
            <a:ext cx="2743200" cy="21189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This layout is </a:t>
            </a:r>
            <a:endParaRPr>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“Dot Grid”</a:t>
            </a:r>
            <a:endParaRPr b="1">
              <a:latin typeface="Roboto Mono"/>
              <a:ea typeface="Roboto Mono"/>
              <a:cs typeface="Roboto Mono"/>
              <a:sym typeface="Roboto Mono"/>
            </a:endParaRPr>
          </a:p>
          <a:p>
            <a:pPr marL="0" lvl="0" indent="0" algn="ctr" rtl="0">
              <a:spcBef>
                <a:spcPts val="0"/>
              </a:spcBef>
              <a:spcAft>
                <a:spcPts val="0"/>
              </a:spcAft>
              <a:buNone/>
            </a:pPr>
            <a:endParaRPr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This layout works well for graphics</a:t>
            </a:r>
            <a:endParaRPr b="1">
              <a:latin typeface="Roboto Mono"/>
              <a:ea typeface="Roboto Mono"/>
              <a:cs typeface="Roboto Mono"/>
              <a:sym typeface="Roboto Mono"/>
            </a:endParaRPr>
          </a:p>
          <a:p>
            <a:pPr marL="0" lvl="0" indent="0" algn="ctr" rtl="0">
              <a:spcBef>
                <a:spcPts val="0"/>
              </a:spcBef>
              <a:spcAft>
                <a:spcPts val="0"/>
              </a:spcAft>
              <a:buNone/>
            </a:pP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You can add more of these pages as needed.</a:t>
            </a:r>
            <a:endParaRPr>
              <a:latin typeface="Roboto Mono"/>
              <a:ea typeface="Roboto Mono"/>
              <a:cs typeface="Roboto Mono"/>
              <a:sym typeface="Roboto Mono"/>
            </a:endParaRPr>
          </a:p>
        </p:txBody>
      </p:sp>
      <p:sp>
        <p:nvSpPr>
          <p:cNvPr id="284" name="Google Shape;284;p40"/>
          <p:cNvSpPr/>
          <p:nvPr/>
        </p:nvSpPr>
        <p:spPr>
          <a:xfrm>
            <a:off x="220350" y="237710"/>
            <a:ext cx="7331700" cy="719400"/>
          </a:xfrm>
          <a:prstGeom prst="snip1Rect">
            <a:avLst>
              <a:gd name="adj" fmla="val 33420"/>
            </a:avLst>
          </a:prstGeom>
          <a:solidFill>
            <a:srgbClr val="980000"/>
          </a:solidFill>
          <a:ln>
            <a:noFill/>
          </a:ln>
        </p:spPr>
        <p:txBody>
          <a:bodyPr spcFirstLastPara="1" wrap="square" lIns="182875" tIns="0" rIns="91425" bIns="0" anchor="t" anchorCtr="0">
            <a:noAutofit/>
          </a:bodyPr>
          <a:lstStyle/>
          <a:p>
            <a:pPr marL="0" lvl="0" indent="0" algn="l" rtl="0">
              <a:spcBef>
                <a:spcPts val="0"/>
              </a:spcBef>
              <a:spcAft>
                <a:spcPts val="0"/>
              </a:spcAft>
              <a:buNone/>
            </a:pPr>
            <a:r>
              <a:rPr lang="en" sz="3000" b="1">
                <a:solidFill>
                  <a:schemeClr val="lt1"/>
                </a:solidFill>
                <a:latin typeface="Roboto"/>
                <a:ea typeface="Roboto"/>
                <a:cs typeface="Roboto"/>
                <a:sym typeface="Roboto"/>
              </a:rPr>
              <a:t>Sample Title</a:t>
            </a:r>
            <a:endParaRPr sz="3000" b="1">
              <a:solidFill>
                <a:schemeClr val="lt1"/>
              </a:solidFill>
              <a:latin typeface="Roboto"/>
              <a:ea typeface="Roboto"/>
              <a:cs typeface="Roboto"/>
              <a:sym typeface="Roboto"/>
            </a:endParaRPr>
          </a:p>
        </p:txBody>
      </p:sp>
      <p:sp>
        <p:nvSpPr>
          <p:cNvPr id="285" name="Google Shape;285;p40"/>
          <p:cNvSpPr/>
          <p:nvPr/>
        </p:nvSpPr>
        <p:spPr>
          <a:xfrm>
            <a:off x="216110" y="2287795"/>
            <a:ext cx="914400" cy="457800"/>
          </a:xfrm>
          <a:prstGeom prst="rect">
            <a:avLst/>
          </a:prstGeom>
          <a:solidFill>
            <a:schemeClr val="accent6"/>
          </a:solidFill>
          <a:ln>
            <a:noFill/>
          </a:ln>
          <a:effectLst>
            <a:outerShdw blurRad="57150" dist="47625" dir="27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Thing</a:t>
            </a:r>
            <a:endParaRPr sz="1800">
              <a:latin typeface="Roboto"/>
              <a:ea typeface="Roboto"/>
              <a:cs typeface="Roboto"/>
              <a:sym typeface="Roboto"/>
            </a:endParaRPr>
          </a:p>
        </p:txBody>
      </p:sp>
      <p:sp>
        <p:nvSpPr>
          <p:cNvPr id="286" name="Google Shape;286;p40"/>
          <p:cNvSpPr/>
          <p:nvPr/>
        </p:nvSpPr>
        <p:spPr>
          <a:xfrm>
            <a:off x="229191" y="1380470"/>
            <a:ext cx="2389200" cy="457800"/>
          </a:xfrm>
          <a:prstGeom prst="rect">
            <a:avLst/>
          </a:prstGeom>
          <a:solidFill>
            <a:schemeClr val="lt1"/>
          </a:solidFill>
          <a:ln w="9525" cap="flat" cmpd="sng">
            <a:solidFill>
              <a:srgbClr val="980000"/>
            </a:solidFill>
            <a:prstDash val="solid"/>
            <a:round/>
            <a:headEnd type="none" w="sm" len="sm"/>
            <a:tailEnd type="none" w="sm" len="sm"/>
          </a:ln>
          <a:effectLst>
            <a:outerShdw blurRad="57150" dist="47625" dir="27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Sample Heading</a:t>
            </a:r>
            <a:endParaRPr sz="1800" b="1">
              <a:latin typeface="Roboto"/>
              <a:ea typeface="Roboto"/>
              <a:cs typeface="Roboto"/>
              <a:sym typeface="Roboto"/>
            </a:endParaRPr>
          </a:p>
        </p:txBody>
      </p:sp>
      <p:graphicFrame>
        <p:nvGraphicFramePr>
          <p:cNvPr id="287" name="Google Shape;287;p40"/>
          <p:cNvGraphicFramePr/>
          <p:nvPr/>
        </p:nvGraphicFramePr>
        <p:xfrm>
          <a:off x="220350" y="4575907"/>
          <a:ext cx="7315200" cy="1615350"/>
        </p:xfrm>
        <a:graphic>
          <a:graphicData uri="http://schemas.openxmlformats.org/drawingml/2006/table">
            <a:tbl>
              <a:tblPr>
                <a:noFill/>
                <a:tableStyleId>{C3DB6B61-7DDD-4C7C-A2C5-88ADBD867716}</a:tableStyleId>
              </a:tblPr>
              <a:tblGrid>
                <a:gridCol w="3166475">
                  <a:extLst>
                    <a:ext uri="{9D8B030D-6E8A-4147-A177-3AD203B41FA5}">
                      <a16:colId xmlns:a16="http://schemas.microsoft.com/office/drawing/2014/main" val="20000"/>
                    </a:ext>
                  </a:extLst>
                </a:gridCol>
                <a:gridCol w="4148725">
                  <a:extLst>
                    <a:ext uri="{9D8B030D-6E8A-4147-A177-3AD203B41FA5}">
                      <a16:colId xmlns:a16="http://schemas.microsoft.com/office/drawing/2014/main" val="20001"/>
                    </a:ext>
                  </a:extLst>
                </a:gridCol>
              </a:tblGrid>
              <a:tr h="381000">
                <a:tc gridSpan="2">
                  <a:txBody>
                    <a:bodyPr/>
                    <a:lstStyle/>
                    <a:p>
                      <a:pPr marL="0" lvl="0" indent="0" algn="l" rtl="0">
                        <a:spcBef>
                          <a:spcPts val="0"/>
                        </a:spcBef>
                        <a:spcAft>
                          <a:spcPts val="0"/>
                        </a:spcAft>
                        <a:buNone/>
                      </a:pPr>
                      <a:r>
                        <a:rPr lang="en" b="1"/>
                        <a:t>Accomplish game task</a:t>
                      </a:r>
                      <a:endParaRPr b="1"/>
                    </a:p>
                  </a:txBody>
                  <a:tcPr marL="91425" marR="91425" marT="91425" marB="91425">
                    <a:solidFill>
                      <a:schemeClr val="lt1"/>
                    </a:solidFill>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Positives</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Negatives</a:t>
                      </a:r>
                      <a:endParaRPr/>
                    </a:p>
                  </a:txBody>
                  <a:tcPr marL="91425" marR="91425" marT="91425" marB="91425">
                    <a:solidFill>
                      <a:srgbClr val="F4CCCC"/>
                    </a:solidFill>
                  </a:tcPr>
                </a:tc>
                <a:extLst>
                  <a:ext uri="{0D108BD9-81ED-4DB2-BD59-A6C34878D82A}">
                    <a16:rowId xmlns:a16="http://schemas.microsoft.com/office/drawing/2014/main" val="10001"/>
                  </a:ext>
                </a:extLst>
              </a:tr>
              <a:tr h="381000">
                <a:tc>
                  <a:txBody>
                    <a:bodyPr/>
                    <a:lstStyle/>
                    <a:p>
                      <a:pPr marL="228600" lvl="0" indent="-203200" algn="l" rtl="0">
                        <a:spcBef>
                          <a:spcPts val="0"/>
                        </a:spcBef>
                        <a:spcAft>
                          <a:spcPts val="0"/>
                        </a:spcAft>
                        <a:buSzPts val="1400"/>
                        <a:buChar char="●"/>
                      </a:pPr>
                      <a:r>
                        <a:rPr lang="en"/>
                        <a:t>First positive result</a:t>
                      </a:r>
                      <a:endParaRPr/>
                    </a:p>
                    <a:p>
                      <a:pPr marL="228600" lvl="0" indent="-203200" algn="l" rtl="0">
                        <a:spcBef>
                          <a:spcPts val="0"/>
                        </a:spcBef>
                        <a:spcAft>
                          <a:spcPts val="0"/>
                        </a:spcAft>
                        <a:buSzPts val="1400"/>
                        <a:buChar char="●"/>
                      </a:pPr>
                      <a:r>
                        <a:rPr lang="en"/>
                        <a:t>Second </a:t>
                      </a:r>
                      <a:r>
                        <a:rPr lang="en">
                          <a:solidFill>
                            <a:schemeClr val="dk1"/>
                          </a:solidFill>
                        </a:rPr>
                        <a:t>positive result</a:t>
                      </a:r>
                      <a:endParaRPr>
                        <a:solidFill>
                          <a:schemeClr val="dk1"/>
                        </a:solidFill>
                      </a:endParaRPr>
                    </a:p>
                    <a:p>
                      <a:pPr marL="228600" lvl="0" indent="-203200" algn="l" rtl="0">
                        <a:spcBef>
                          <a:spcPts val="0"/>
                        </a:spcBef>
                        <a:spcAft>
                          <a:spcPts val="0"/>
                        </a:spcAft>
                        <a:buClr>
                          <a:schemeClr val="dk1"/>
                        </a:buClr>
                        <a:buSzPts val="1400"/>
                        <a:buChar char="●"/>
                      </a:pPr>
                      <a:endParaRPr>
                        <a:solidFill>
                          <a:schemeClr val="dk1"/>
                        </a:solidFill>
                      </a:endParaRPr>
                    </a:p>
                  </a:txBody>
                  <a:tcPr marL="91425" marR="91425" marT="91425" marB="91425">
                    <a:solidFill>
                      <a:schemeClr val="lt1"/>
                    </a:solidFill>
                  </a:tcPr>
                </a:tc>
                <a:tc>
                  <a:txBody>
                    <a:bodyPr/>
                    <a:lstStyle/>
                    <a:p>
                      <a:pPr marL="228600" lvl="0" indent="-203200" algn="l" rtl="0">
                        <a:spcBef>
                          <a:spcPts val="0"/>
                        </a:spcBef>
                        <a:spcAft>
                          <a:spcPts val="0"/>
                        </a:spcAft>
                        <a:buClr>
                          <a:schemeClr val="dk1"/>
                        </a:buClr>
                        <a:buSzPts val="1400"/>
                        <a:buChar char="●"/>
                      </a:pPr>
                      <a:r>
                        <a:rPr lang="en">
                          <a:solidFill>
                            <a:schemeClr val="dk1"/>
                          </a:solidFill>
                        </a:rPr>
                        <a:t>First negative result</a:t>
                      </a:r>
                      <a:endParaRPr>
                        <a:solidFill>
                          <a:schemeClr val="dk1"/>
                        </a:solidFill>
                      </a:endParaRPr>
                    </a:p>
                    <a:p>
                      <a:pPr marL="228600" lvl="0" indent="-203200" algn="l" rtl="0">
                        <a:spcBef>
                          <a:spcPts val="0"/>
                        </a:spcBef>
                        <a:spcAft>
                          <a:spcPts val="0"/>
                        </a:spcAft>
                        <a:buClr>
                          <a:schemeClr val="dk1"/>
                        </a:buClr>
                        <a:buSzPts val="1400"/>
                        <a:buChar char="●"/>
                      </a:pPr>
                      <a:r>
                        <a:rPr lang="en">
                          <a:solidFill>
                            <a:schemeClr val="dk1"/>
                          </a:solidFill>
                        </a:rPr>
                        <a:t>Second negative result</a:t>
                      </a:r>
                      <a:endParaRPr>
                        <a:solidFill>
                          <a:schemeClr val="dk1"/>
                        </a:solidFill>
                      </a:endParaRPr>
                    </a:p>
                    <a:p>
                      <a:pPr marL="228600" lvl="0" indent="-203200" algn="l" rtl="0">
                        <a:spcBef>
                          <a:spcPts val="0"/>
                        </a:spcBef>
                        <a:spcAft>
                          <a:spcPts val="0"/>
                        </a:spcAft>
                        <a:buClr>
                          <a:schemeClr val="dk1"/>
                        </a:buClr>
                        <a:buSzPts val="1400"/>
                        <a:buChar char="●"/>
                      </a:pPr>
                      <a:endParaRPr>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bl>
          </a:graphicData>
        </a:graphic>
      </p:graphicFrame>
      <p:sp>
        <p:nvSpPr>
          <p:cNvPr id="288" name="Google Shape;288;p40"/>
          <p:cNvSpPr txBox="1"/>
          <p:nvPr/>
        </p:nvSpPr>
        <p:spPr>
          <a:xfrm>
            <a:off x="1210200" y="2200750"/>
            <a:ext cx="6336300" cy="18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highlight>
                  <a:srgbClr val="FFFFFF"/>
                </a:highlight>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500">
              <a:latin typeface="Roboto"/>
              <a:ea typeface="Roboto"/>
              <a:cs typeface="Roboto"/>
              <a:sym typeface="Roboto"/>
            </a:endParaRPr>
          </a:p>
        </p:txBody>
      </p:sp>
      <p:sp>
        <p:nvSpPr>
          <p:cNvPr id="289" name="Google Shape;289;p40"/>
          <p:cNvSpPr/>
          <p:nvPr/>
        </p:nvSpPr>
        <p:spPr>
          <a:xfrm>
            <a:off x="560875" y="6829525"/>
            <a:ext cx="3253200" cy="2118900"/>
          </a:xfrm>
          <a:prstGeom prst="rect">
            <a:avLst/>
          </a:prstGeom>
          <a:solidFill>
            <a:srgbClr val="C9DAF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Mono"/>
                <a:ea typeface="Roboto Mono"/>
                <a:cs typeface="Roboto Mono"/>
                <a:sym typeface="Roboto Mono"/>
              </a:rPr>
              <a:t>Notebooking Tip: </a:t>
            </a:r>
            <a:endParaRPr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Legible Formatting</a:t>
            </a:r>
            <a:endParaRPr b="1">
              <a:latin typeface="Roboto Mono"/>
              <a:ea typeface="Roboto Mono"/>
              <a:cs typeface="Roboto Mono"/>
              <a:sym typeface="Roboto Mono"/>
            </a:endParaRPr>
          </a:p>
          <a:p>
            <a:pPr marL="0" lvl="0" indent="0" algn="ctr" rtl="0">
              <a:spcBef>
                <a:spcPts val="0"/>
              </a:spcBef>
              <a:spcAft>
                <a:spcPts val="0"/>
              </a:spcAft>
              <a:buNone/>
            </a:pPr>
            <a:endParaRPr b="1">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If you find that text on a gridded background is hard to read, you can change the highlighted color to </a:t>
            </a:r>
            <a:r>
              <a:rPr lang="en">
                <a:highlight>
                  <a:schemeClr val="lt1"/>
                </a:highlight>
                <a:latin typeface="Roboto Mono"/>
                <a:ea typeface="Roboto Mono"/>
                <a:cs typeface="Roboto Mono"/>
                <a:sym typeface="Roboto Mono"/>
              </a:rPr>
              <a:t>white</a:t>
            </a:r>
            <a:r>
              <a:rPr lang="en">
                <a:latin typeface="Roboto Mono"/>
                <a:ea typeface="Roboto Mono"/>
                <a:cs typeface="Roboto Mono"/>
                <a:sym typeface="Roboto Mono"/>
              </a:rPr>
              <a:t> or put your text into a shape on top of the grid.  </a:t>
            </a:r>
            <a:endParaRPr>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3"/>
        <p:cNvGrpSpPr/>
        <p:nvPr/>
      </p:nvGrpSpPr>
      <p:grpSpPr>
        <a:xfrm>
          <a:off x="0" y="0"/>
          <a:ext cx="0" cy="0"/>
          <a:chOff x="0" y="0"/>
          <a:chExt cx="0" cy="0"/>
        </a:xfrm>
      </p:grpSpPr>
      <p:sp>
        <p:nvSpPr>
          <p:cNvPr id="294" name="Google Shape;294;p41"/>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Team Organization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Team Bio Example</a:t>
            </a:r>
            <a:endParaRPr/>
          </a:p>
        </p:txBody>
      </p:sp>
      <p:sp>
        <p:nvSpPr>
          <p:cNvPr id="300" name="Google Shape;300;p4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Dan</a:t>
            </a:r>
            <a:endParaRPr/>
          </a:p>
        </p:txBody>
      </p:sp>
      <p:sp>
        <p:nvSpPr>
          <p:cNvPr id="301" name="Google Shape;301;p4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302" name="Google Shape;302;p4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14</a:t>
            </a:r>
            <a:endParaRPr/>
          </a:p>
        </p:txBody>
      </p:sp>
      <p:sp>
        <p:nvSpPr>
          <p:cNvPr id="303" name="Google Shape;303;p42"/>
          <p:cNvSpPr/>
          <p:nvPr/>
        </p:nvSpPr>
        <p:spPr>
          <a:xfrm>
            <a:off x="4038600" y="4572000"/>
            <a:ext cx="3429000" cy="4038600"/>
          </a:xfrm>
          <a:prstGeom prst="roundRect">
            <a:avLst>
              <a:gd name="adj" fmla="val 6011"/>
            </a:avLst>
          </a:prstGeom>
          <a:solidFill>
            <a:srgbClr val="980000"/>
          </a:solidFill>
          <a:ln w="76200" cap="flat" cmpd="sng">
            <a:solidFill>
              <a:srgbClr val="660000"/>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chemeClr val="lt1"/>
                </a:solidFill>
              </a:rPr>
              <a:t>Kayla</a:t>
            </a:r>
            <a:endParaRPr sz="1600" b="1">
              <a:solidFill>
                <a:schemeClr val="lt1"/>
              </a:solidFill>
            </a:endParaRPr>
          </a:p>
          <a:p>
            <a:pPr marL="0" lvl="0" indent="0" algn="ctr" rtl="0">
              <a:lnSpc>
                <a:spcPct val="115000"/>
              </a:lnSpc>
              <a:spcBef>
                <a:spcPts val="0"/>
              </a:spcBef>
              <a:spcAft>
                <a:spcPts val="0"/>
              </a:spcAft>
              <a:buNone/>
            </a:pPr>
            <a:r>
              <a:rPr lang="en">
                <a:solidFill>
                  <a:schemeClr val="lt1"/>
                </a:solidFill>
              </a:rPr>
              <a:t>Coder / Driver</a:t>
            </a:r>
            <a:endParaRPr>
              <a:solidFill>
                <a:schemeClr val="lt1"/>
              </a:solidFill>
            </a:endParaRPr>
          </a:p>
          <a:p>
            <a:pPr marL="0" lvl="0" indent="0" algn="ctr" rtl="0">
              <a:lnSpc>
                <a:spcPct val="115000"/>
              </a:lnSpc>
              <a:spcBef>
                <a:spcPts val="0"/>
              </a:spcBef>
              <a:spcAft>
                <a:spcPts val="0"/>
              </a:spcAft>
              <a:buNone/>
            </a:pPr>
            <a:r>
              <a:rPr lang="en">
                <a:solidFill>
                  <a:schemeClr val="lt1"/>
                </a:solidFill>
              </a:rPr>
              <a:t>10th grade - 2nd year of VRC</a:t>
            </a:r>
            <a:endParaRPr>
              <a:solidFill>
                <a:schemeClr val="lt1"/>
              </a:solidFill>
            </a:endParaRPr>
          </a:p>
          <a:p>
            <a:pPr marL="0" lvl="0" indent="0" algn="ctr" rtl="0">
              <a:lnSpc>
                <a:spcPct val="115000"/>
              </a:lnSpc>
              <a:spcBef>
                <a:spcPts val="0"/>
              </a:spcBef>
              <a:spcAft>
                <a:spcPts val="0"/>
              </a:spcAft>
              <a:buNone/>
            </a:pPr>
            <a:r>
              <a:rPr lang="en">
                <a:solidFill>
                  <a:schemeClr val="lt1"/>
                </a:solidFill>
              </a:rPr>
              <a:t>Wants to study artificial intelligence</a:t>
            </a:r>
            <a:endParaRPr>
              <a:solidFill>
                <a:schemeClr val="lt1"/>
              </a:solidFill>
            </a:endParaRPr>
          </a:p>
        </p:txBody>
      </p:sp>
      <p:sp>
        <p:nvSpPr>
          <p:cNvPr id="304" name="Google Shape;304;p42"/>
          <p:cNvSpPr/>
          <p:nvPr/>
        </p:nvSpPr>
        <p:spPr>
          <a:xfrm>
            <a:off x="4038600" y="228600"/>
            <a:ext cx="3429000" cy="4038600"/>
          </a:xfrm>
          <a:prstGeom prst="roundRect">
            <a:avLst>
              <a:gd name="adj" fmla="val 6011"/>
            </a:avLst>
          </a:prstGeom>
          <a:solidFill>
            <a:srgbClr val="4A86E8"/>
          </a:solidFill>
          <a:ln w="76200" cap="flat" cmpd="sng">
            <a:solidFill>
              <a:srgbClr val="1155CC"/>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chemeClr val="lt1"/>
                </a:solidFill>
              </a:rPr>
              <a:t>Joey</a:t>
            </a:r>
            <a:endParaRPr sz="1600" b="1">
              <a:solidFill>
                <a:schemeClr val="lt1"/>
              </a:solidFill>
            </a:endParaRPr>
          </a:p>
          <a:p>
            <a:pPr marL="0" lvl="0" indent="0" algn="ctr" rtl="0">
              <a:lnSpc>
                <a:spcPct val="115000"/>
              </a:lnSpc>
              <a:spcBef>
                <a:spcPts val="0"/>
              </a:spcBef>
              <a:spcAft>
                <a:spcPts val="0"/>
              </a:spcAft>
              <a:buNone/>
            </a:pPr>
            <a:r>
              <a:rPr lang="en">
                <a:solidFill>
                  <a:schemeClr val="lt1"/>
                </a:solidFill>
              </a:rPr>
              <a:t>Builder / Strategist</a:t>
            </a:r>
            <a:endParaRPr>
              <a:solidFill>
                <a:schemeClr val="lt1"/>
              </a:solidFill>
            </a:endParaRPr>
          </a:p>
          <a:p>
            <a:pPr marL="0" lvl="0" indent="0" algn="ctr" rtl="0">
              <a:lnSpc>
                <a:spcPct val="115000"/>
              </a:lnSpc>
              <a:spcBef>
                <a:spcPts val="0"/>
              </a:spcBef>
              <a:spcAft>
                <a:spcPts val="0"/>
              </a:spcAft>
              <a:buNone/>
            </a:pPr>
            <a:r>
              <a:rPr lang="en">
                <a:solidFill>
                  <a:schemeClr val="lt1"/>
                </a:solidFill>
              </a:rPr>
              <a:t>9th grade - 2nd year of VRC</a:t>
            </a:r>
            <a:endParaRPr>
              <a:solidFill>
                <a:schemeClr val="lt1"/>
              </a:solidFill>
            </a:endParaRPr>
          </a:p>
          <a:p>
            <a:pPr marL="0" lvl="0" indent="0" algn="ctr" rtl="0">
              <a:lnSpc>
                <a:spcPct val="115000"/>
              </a:lnSpc>
              <a:spcBef>
                <a:spcPts val="0"/>
              </a:spcBef>
              <a:spcAft>
                <a:spcPts val="0"/>
              </a:spcAft>
              <a:buNone/>
            </a:pPr>
            <a:r>
              <a:rPr lang="en">
                <a:solidFill>
                  <a:schemeClr val="lt1"/>
                </a:solidFill>
              </a:rPr>
              <a:t>Wants to be a mechanical engineer</a:t>
            </a:r>
            <a:endParaRPr>
              <a:solidFill>
                <a:schemeClr val="lt1"/>
              </a:solidFill>
            </a:endParaRPr>
          </a:p>
        </p:txBody>
      </p:sp>
      <p:sp>
        <p:nvSpPr>
          <p:cNvPr id="305" name="Google Shape;305;p42"/>
          <p:cNvSpPr/>
          <p:nvPr/>
        </p:nvSpPr>
        <p:spPr>
          <a:xfrm>
            <a:off x="304800" y="4572000"/>
            <a:ext cx="3429000" cy="4038600"/>
          </a:xfrm>
          <a:prstGeom prst="roundRect">
            <a:avLst>
              <a:gd name="adj" fmla="val 6011"/>
            </a:avLst>
          </a:prstGeom>
          <a:solidFill>
            <a:srgbClr val="E69138"/>
          </a:solidFill>
          <a:ln w="76200" cap="flat" cmpd="sng">
            <a:solidFill>
              <a:srgbClr val="B45F06"/>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chemeClr val="dk1"/>
                </a:solidFill>
              </a:rPr>
              <a:t>Sam</a:t>
            </a:r>
            <a:endParaRPr sz="1600" b="1">
              <a:solidFill>
                <a:schemeClr val="dk1"/>
              </a:solidFill>
            </a:endParaRPr>
          </a:p>
          <a:p>
            <a:pPr marL="0" lvl="0" indent="0" algn="ctr" rtl="0">
              <a:lnSpc>
                <a:spcPct val="115000"/>
              </a:lnSpc>
              <a:spcBef>
                <a:spcPts val="0"/>
              </a:spcBef>
              <a:spcAft>
                <a:spcPts val="0"/>
              </a:spcAft>
              <a:buNone/>
            </a:pPr>
            <a:r>
              <a:rPr lang="en">
                <a:solidFill>
                  <a:schemeClr val="dk1"/>
                </a:solidFill>
              </a:rPr>
              <a:t>Builder / Driver</a:t>
            </a:r>
            <a:endParaRPr>
              <a:solidFill>
                <a:schemeClr val="dk1"/>
              </a:solidFill>
            </a:endParaRPr>
          </a:p>
          <a:p>
            <a:pPr marL="0" lvl="0" indent="0" algn="ctr" rtl="0">
              <a:lnSpc>
                <a:spcPct val="115000"/>
              </a:lnSpc>
              <a:spcBef>
                <a:spcPts val="0"/>
              </a:spcBef>
              <a:spcAft>
                <a:spcPts val="0"/>
              </a:spcAft>
              <a:buNone/>
            </a:pPr>
            <a:r>
              <a:rPr lang="en">
                <a:solidFill>
                  <a:schemeClr val="dk1"/>
                </a:solidFill>
              </a:rPr>
              <a:t>9th grade - 1st year of VRC</a:t>
            </a:r>
            <a:endParaRPr>
              <a:solidFill>
                <a:schemeClr val="dk1"/>
              </a:solidFill>
            </a:endParaRPr>
          </a:p>
          <a:p>
            <a:pPr marL="0" lvl="0" indent="0" algn="ctr" rtl="0">
              <a:lnSpc>
                <a:spcPct val="115000"/>
              </a:lnSpc>
              <a:spcBef>
                <a:spcPts val="0"/>
              </a:spcBef>
              <a:spcAft>
                <a:spcPts val="0"/>
              </a:spcAft>
              <a:buNone/>
            </a:pPr>
            <a:r>
              <a:rPr lang="en">
                <a:solidFill>
                  <a:schemeClr val="dk1"/>
                </a:solidFill>
              </a:rPr>
              <a:t>Wants to work on the Moon Rover</a:t>
            </a:r>
            <a:endParaRPr>
              <a:solidFill>
                <a:schemeClr val="dk1"/>
              </a:solidFill>
            </a:endParaRPr>
          </a:p>
        </p:txBody>
      </p:sp>
      <p:sp>
        <p:nvSpPr>
          <p:cNvPr id="306" name="Google Shape;306;p42"/>
          <p:cNvSpPr/>
          <p:nvPr/>
        </p:nvSpPr>
        <p:spPr>
          <a:xfrm>
            <a:off x="304800" y="228600"/>
            <a:ext cx="3429000" cy="4038600"/>
          </a:xfrm>
          <a:prstGeom prst="roundRect">
            <a:avLst>
              <a:gd name="adj" fmla="val 6011"/>
            </a:avLst>
          </a:prstGeom>
          <a:solidFill>
            <a:srgbClr val="674EA7"/>
          </a:solidFill>
          <a:ln w="76200" cap="flat" cmpd="sng">
            <a:solidFill>
              <a:srgbClr val="351C75"/>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600" b="1">
                <a:solidFill>
                  <a:schemeClr val="lt1"/>
                </a:solidFill>
              </a:rPr>
              <a:t>Jasmine</a:t>
            </a:r>
            <a:endParaRPr b="1">
              <a:solidFill>
                <a:schemeClr val="lt1"/>
              </a:solidFill>
            </a:endParaRPr>
          </a:p>
          <a:p>
            <a:pPr marL="0" marR="0" lvl="0" indent="0" algn="ctr" rtl="0">
              <a:lnSpc>
                <a:spcPct val="115000"/>
              </a:lnSpc>
              <a:spcBef>
                <a:spcPts val="0"/>
              </a:spcBef>
              <a:spcAft>
                <a:spcPts val="0"/>
              </a:spcAft>
              <a:buNone/>
            </a:pPr>
            <a:r>
              <a:rPr lang="en">
                <a:solidFill>
                  <a:schemeClr val="lt1"/>
                </a:solidFill>
              </a:rPr>
              <a:t>Captain / Builder</a:t>
            </a:r>
            <a:endParaRPr>
              <a:solidFill>
                <a:schemeClr val="lt1"/>
              </a:solidFill>
            </a:endParaRPr>
          </a:p>
          <a:p>
            <a:pPr marL="0" marR="0" lvl="0" indent="0" algn="ctr" rtl="0">
              <a:lnSpc>
                <a:spcPct val="115000"/>
              </a:lnSpc>
              <a:spcBef>
                <a:spcPts val="0"/>
              </a:spcBef>
              <a:spcAft>
                <a:spcPts val="0"/>
              </a:spcAft>
              <a:buNone/>
            </a:pPr>
            <a:r>
              <a:rPr lang="en">
                <a:solidFill>
                  <a:schemeClr val="lt1"/>
                </a:solidFill>
              </a:rPr>
              <a:t>12th grade - 5th year of VRC</a:t>
            </a:r>
            <a:endParaRPr>
              <a:solidFill>
                <a:schemeClr val="lt1"/>
              </a:solidFill>
            </a:endParaRPr>
          </a:p>
          <a:p>
            <a:pPr marL="0" marR="0" lvl="0" indent="0" algn="ctr" rtl="0">
              <a:lnSpc>
                <a:spcPct val="115000"/>
              </a:lnSpc>
              <a:spcBef>
                <a:spcPts val="0"/>
              </a:spcBef>
              <a:spcAft>
                <a:spcPts val="0"/>
              </a:spcAft>
              <a:buNone/>
            </a:pPr>
            <a:r>
              <a:rPr lang="en">
                <a:solidFill>
                  <a:schemeClr val="lt1"/>
                </a:solidFill>
              </a:rPr>
              <a:t>Wants to build rockets for NASA</a:t>
            </a:r>
            <a:endParaRPr>
              <a:solidFill>
                <a:schemeClr val="lt1"/>
              </a:solidFill>
            </a:endParaRPr>
          </a:p>
        </p:txBody>
      </p:sp>
      <p:pic>
        <p:nvPicPr>
          <p:cNvPr id="307" name="Google Shape;307;p42"/>
          <p:cNvPicPr preferRelativeResize="0"/>
          <p:nvPr/>
        </p:nvPicPr>
        <p:blipFill>
          <a:blip r:embed="rId3">
            <a:alphaModFix/>
          </a:blip>
          <a:stretch>
            <a:fillRect/>
          </a:stretch>
        </p:blipFill>
        <p:spPr>
          <a:xfrm>
            <a:off x="4547813" y="4876745"/>
            <a:ext cx="2410573" cy="2395276"/>
          </a:xfrm>
          <a:prstGeom prst="rect">
            <a:avLst/>
          </a:prstGeom>
          <a:noFill/>
          <a:ln w="38100" cap="flat" cmpd="sng">
            <a:solidFill>
              <a:srgbClr val="000000"/>
            </a:solidFill>
            <a:prstDash val="solid"/>
            <a:round/>
            <a:headEnd type="none" w="sm" len="sm"/>
            <a:tailEnd type="none" w="sm" len="sm"/>
          </a:ln>
        </p:spPr>
      </p:pic>
      <p:pic>
        <p:nvPicPr>
          <p:cNvPr id="308" name="Google Shape;308;p42"/>
          <p:cNvPicPr preferRelativeResize="0"/>
          <p:nvPr/>
        </p:nvPicPr>
        <p:blipFill>
          <a:blip r:embed="rId4">
            <a:alphaModFix/>
          </a:blip>
          <a:stretch>
            <a:fillRect/>
          </a:stretch>
        </p:blipFill>
        <p:spPr>
          <a:xfrm>
            <a:off x="814013" y="575145"/>
            <a:ext cx="2410573" cy="2395276"/>
          </a:xfrm>
          <a:prstGeom prst="rect">
            <a:avLst/>
          </a:prstGeom>
          <a:noFill/>
          <a:ln w="38100" cap="flat" cmpd="sng">
            <a:solidFill>
              <a:srgbClr val="000000"/>
            </a:solidFill>
            <a:prstDash val="solid"/>
            <a:round/>
            <a:headEnd type="none" w="sm" len="sm"/>
            <a:tailEnd type="none" w="sm" len="sm"/>
          </a:ln>
        </p:spPr>
      </p:pic>
      <p:pic>
        <p:nvPicPr>
          <p:cNvPr id="309" name="Google Shape;309;p42"/>
          <p:cNvPicPr preferRelativeResize="0"/>
          <p:nvPr/>
        </p:nvPicPr>
        <p:blipFill>
          <a:blip r:embed="rId5">
            <a:alphaModFix/>
          </a:blip>
          <a:stretch>
            <a:fillRect/>
          </a:stretch>
        </p:blipFill>
        <p:spPr>
          <a:xfrm>
            <a:off x="4547813" y="575145"/>
            <a:ext cx="2410573" cy="2395276"/>
          </a:xfrm>
          <a:prstGeom prst="rect">
            <a:avLst/>
          </a:prstGeom>
          <a:noFill/>
          <a:ln w="38100" cap="flat" cmpd="sng">
            <a:solidFill>
              <a:srgbClr val="000000"/>
            </a:solidFill>
            <a:prstDash val="solid"/>
            <a:round/>
            <a:headEnd type="none" w="sm" len="sm"/>
            <a:tailEnd type="none" w="sm" len="sm"/>
          </a:ln>
        </p:spPr>
      </p:pic>
      <p:pic>
        <p:nvPicPr>
          <p:cNvPr id="310" name="Google Shape;310;p42"/>
          <p:cNvPicPr preferRelativeResize="0"/>
          <p:nvPr/>
        </p:nvPicPr>
        <p:blipFill>
          <a:blip r:embed="rId6">
            <a:alphaModFix/>
          </a:blip>
          <a:stretch>
            <a:fillRect/>
          </a:stretch>
        </p:blipFill>
        <p:spPr>
          <a:xfrm>
            <a:off x="814013" y="4876745"/>
            <a:ext cx="2410573" cy="2395276"/>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5" name="Google Shape;315;p4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316" name="Google Shape;316;p43"/>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15</a:t>
            </a:r>
            <a:endParaRPr/>
          </a:p>
        </p:txBody>
      </p:sp>
      <p:graphicFrame>
        <p:nvGraphicFramePr>
          <p:cNvPr id="317" name="Google Shape;317;p43"/>
          <p:cNvGraphicFramePr/>
          <p:nvPr/>
        </p:nvGraphicFramePr>
        <p:xfrm>
          <a:off x="778125" y="681700"/>
          <a:ext cx="6757225" cy="8547000"/>
        </p:xfrm>
        <a:graphic>
          <a:graphicData uri="http://schemas.openxmlformats.org/drawingml/2006/table">
            <a:tbl>
              <a:tblPr>
                <a:noFill/>
                <a:tableStyleId>{C3DB6B61-7DDD-4C7C-A2C5-88ADBD867716}</a:tableStyleId>
              </a:tblPr>
              <a:tblGrid>
                <a:gridCol w="6757225">
                  <a:extLst>
                    <a:ext uri="{9D8B030D-6E8A-4147-A177-3AD203B41FA5}">
                      <a16:colId xmlns:a16="http://schemas.microsoft.com/office/drawing/2014/main" val="20000"/>
                    </a:ext>
                  </a:extLst>
                </a:gridCol>
              </a:tblGrid>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284900">
                <a:tc>
                  <a:txBody>
                    <a:bodyPr/>
                    <a:lstStyle/>
                    <a:p>
                      <a:pPr marL="0" lvl="0" indent="0" algn="l" rtl="0">
                        <a:spcBef>
                          <a:spcPts val="0"/>
                        </a:spcBef>
                        <a:spcAft>
                          <a:spcPts val="0"/>
                        </a:spcAft>
                        <a:buNone/>
                      </a:pPr>
                      <a:r>
                        <a:rPr lang="en">
                          <a:latin typeface="Roboto"/>
                          <a:ea typeface="Roboto"/>
                          <a:cs typeface="Roboto"/>
                          <a:sym typeface="Roboto"/>
                        </a:rPr>
                        <a:t>Team kickoff meeting</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284900">
                <a:tc>
                  <a:txBody>
                    <a:bodyPr/>
                    <a:lstStyle/>
                    <a:p>
                      <a:pPr marL="0" lvl="0" indent="0" algn="l" rtl="0">
                        <a:spcBef>
                          <a:spcPts val="0"/>
                        </a:spcBef>
                        <a:spcAft>
                          <a:spcPts val="0"/>
                        </a:spcAft>
                        <a:buNone/>
                      </a:pPr>
                      <a:r>
                        <a:rPr lang="en">
                          <a:latin typeface="Roboto"/>
                          <a:ea typeface="Roboto"/>
                          <a:cs typeface="Roboto"/>
                          <a:sym typeface="Roboto"/>
                        </a:rPr>
                        <a:t>Review the game rules</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2849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Brainstorm Strategies</a:t>
                      </a:r>
                      <a:endParaRPr>
                        <a:solidFill>
                          <a:schemeClr val="dk1"/>
                        </a:solidFill>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8"/>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9"/>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0"/>
                  </a:ext>
                </a:extLst>
              </a:tr>
              <a:tr h="284900">
                <a:tc>
                  <a:txBody>
                    <a:bodyPr/>
                    <a:lstStyle/>
                    <a:p>
                      <a:pPr marL="0" lvl="0" indent="0" algn="l" rtl="0">
                        <a:spcBef>
                          <a:spcPts val="0"/>
                        </a:spcBef>
                        <a:spcAft>
                          <a:spcPts val="0"/>
                        </a:spcAft>
                        <a:buNone/>
                      </a:pPr>
                      <a:r>
                        <a:rPr lang="en">
                          <a:latin typeface="Roboto"/>
                          <a:ea typeface="Roboto"/>
                          <a:cs typeface="Roboto"/>
                          <a:sym typeface="Roboto"/>
                        </a:rPr>
                        <a:t>Decide on a strategy</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1"/>
                  </a:ext>
                </a:extLst>
              </a:tr>
              <a:tr h="284900">
                <a:tc>
                  <a:txBody>
                    <a:bodyPr/>
                    <a:lstStyle/>
                    <a:p>
                      <a:pPr marL="0" lvl="0" indent="0" algn="l" rtl="0">
                        <a:spcBef>
                          <a:spcPts val="0"/>
                        </a:spcBef>
                        <a:spcAft>
                          <a:spcPts val="0"/>
                        </a:spcAft>
                        <a:buNone/>
                      </a:pPr>
                      <a:r>
                        <a:rPr lang="en">
                          <a:latin typeface="Roboto"/>
                          <a:ea typeface="Roboto"/>
                          <a:cs typeface="Roboto"/>
                          <a:sym typeface="Roboto"/>
                        </a:rPr>
                        <a:t>Prototype</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2"/>
                  </a:ext>
                </a:extLst>
              </a:tr>
              <a:tr h="284900">
                <a:tc>
                  <a:txBody>
                    <a:bodyPr/>
                    <a:lstStyle/>
                    <a:p>
                      <a:pPr marL="0" lvl="0" indent="0" algn="l" rtl="0">
                        <a:spcBef>
                          <a:spcPts val="0"/>
                        </a:spcBef>
                        <a:spcAft>
                          <a:spcPts val="0"/>
                        </a:spcAft>
                        <a:buNone/>
                      </a:pPr>
                      <a:r>
                        <a:rPr lang="en">
                          <a:latin typeface="Roboto"/>
                          <a:ea typeface="Roboto"/>
                          <a:cs typeface="Roboto"/>
                          <a:sym typeface="Roboto"/>
                        </a:rPr>
                        <a:t>Prototype</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3"/>
                  </a:ext>
                </a:extLst>
              </a:tr>
              <a:tr h="2849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Test Prototypes</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4"/>
                  </a:ext>
                </a:extLst>
              </a:tr>
              <a:tr h="284900">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Improve Prototypes</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5"/>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6"/>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7"/>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8"/>
                  </a:ext>
                </a:extLst>
              </a:tr>
              <a:tr h="284900">
                <a:tc>
                  <a:txBody>
                    <a:bodyPr/>
                    <a:lstStyle/>
                    <a:p>
                      <a:pPr marL="0" lvl="0" indent="0" algn="l" rtl="0">
                        <a:spcBef>
                          <a:spcPts val="0"/>
                        </a:spcBef>
                        <a:spcAft>
                          <a:spcPts val="0"/>
                        </a:spcAft>
                        <a:buNone/>
                      </a:pPr>
                      <a:r>
                        <a:rPr lang="en">
                          <a:latin typeface="Roboto"/>
                          <a:ea typeface="Roboto"/>
                          <a:cs typeface="Roboto"/>
                          <a:sym typeface="Roboto"/>
                        </a:rPr>
                        <a:t>Test Prototypes</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9"/>
                  </a:ext>
                </a:extLst>
              </a:tr>
              <a:tr h="284900">
                <a:tc>
                  <a:txBody>
                    <a:bodyPr/>
                    <a:lstStyle/>
                    <a:p>
                      <a:pPr marL="0" lvl="0" indent="0" algn="l" rtl="0">
                        <a:spcBef>
                          <a:spcPts val="0"/>
                        </a:spcBef>
                        <a:spcAft>
                          <a:spcPts val="0"/>
                        </a:spcAft>
                        <a:buNone/>
                      </a:pPr>
                      <a:r>
                        <a:rPr lang="en">
                          <a:latin typeface="Roboto"/>
                          <a:ea typeface="Roboto"/>
                          <a:cs typeface="Roboto"/>
                          <a:sym typeface="Roboto"/>
                        </a:rPr>
                        <a:t>Iterate</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0"/>
                  </a:ext>
                </a:extLst>
              </a:tr>
              <a:tr h="284900">
                <a:tc>
                  <a:txBody>
                    <a:bodyPr/>
                    <a:lstStyle/>
                    <a:p>
                      <a:pPr marL="0" lvl="0" indent="0" algn="l" rtl="0">
                        <a:spcBef>
                          <a:spcPts val="0"/>
                        </a:spcBef>
                        <a:spcAft>
                          <a:spcPts val="0"/>
                        </a:spcAft>
                        <a:buNone/>
                      </a:pPr>
                      <a:r>
                        <a:rPr lang="en" dirty="0">
                          <a:latin typeface="Roboto"/>
                          <a:ea typeface="Roboto"/>
                          <a:cs typeface="Roboto"/>
                          <a:sym typeface="Roboto"/>
                        </a:rPr>
                        <a:t>Learn from Failure</a:t>
                      </a:r>
                      <a:endParaRPr dirty="0">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1"/>
                  </a:ext>
                </a:extLst>
              </a:tr>
              <a:tr h="284900">
                <a:tc>
                  <a:txBody>
                    <a:bodyPr/>
                    <a:lstStyle/>
                    <a:p>
                      <a:pPr marL="0" lvl="0" indent="0" algn="l" rtl="0">
                        <a:spcBef>
                          <a:spcPts val="0"/>
                        </a:spcBef>
                        <a:spcAft>
                          <a:spcPts val="0"/>
                        </a:spcAft>
                        <a:buNone/>
                      </a:pPr>
                      <a:r>
                        <a:rPr lang="en" dirty="0">
                          <a:latin typeface="Roboto"/>
                          <a:ea typeface="Roboto"/>
                          <a:cs typeface="Roboto"/>
                          <a:sym typeface="Roboto"/>
                        </a:rPr>
                        <a:t>Build on Successes</a:t>
                      </a:r>
                      <a:endParaRPr dirty="0">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2"/>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3"/>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4"/>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5"/>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6"/>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7"/>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8"/>
                  </a:ext>
                </a:extLst>
              </a:tr>
              <a:tr h="284900">
                <a:tc>
                  <a:txBody>
                    <a:bodyPr/>
                    <a:lstStyle/>
                    <a:p>
                      <a:pPr marL="0" lvl="0" indent="0" algn="l" rtl="0">
                        <a:spcBef>
                          <a:spcPts val="0"/>
                        </a:spcBef>
                        <a:spcAft>
                          <a:spcPts val="0"/>
                        </a:spcAft>
                        <a:buNone/>
                      </a:pPr>
                      <a:endParaRPr dirty="0">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9"/>
                  </a:ext>
                </a:extLst>
              </a:tr>
            </a:tbl>
          </a:graphicData>
        </a:graphic>
      </p:graphicFrame>
      <p:sp>
        <p:nvSpPr>
          <p:cNvPr id="318" name="Google Shape;318;p43"/>
          <p:cNvSpPr txBox="1"/>
          <p:nvPr/>
        </p:nvSpPr>
        <p:spPr>
          <a:xfrm>
            <a:off x="4237575" y="6779875"/>
            <a:ext cx="3196800" cy="25560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chemeClr val="dk1"/>
                </a:solidFill>
                <a:latin typeface="Roboto Mono"/>
                <a:ea typeface="Roboto Mono"/>
                <a:cs typeface="Roboto Mono"/>
                <a:sym typeface="Roboto Mono"/>
              </a:rPr>
              <a:t>This lined calendar page was made using one of the pre-built month layouts found at the bottom of your template.</a:t>
            </a:r>
            <a:r>
              <a:rPr lang="en" dirty="0">
                <a:latin typeface="Roboto Mono"/>
                <a:ea typeface="Roboto Mono"/>
                <a:cs typeface="Roboto Mono"/>
                <a:sym typeface="Roboto Mono"/>
              </a:rPr>
              <a:t> </a:t>
            </a: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r>
              <a:rPr lang="en" dirty="0">
                <a:latin typeface="Roboto Mono"/>
                <a:ea typeface="Roboto Mono"/>
                <a:cs typeface="Roboto Mono"/>
                <a:sym typeface="Roboto Mono"/>
              </a:rPr>
              <a:t>Because the text boxes were created using a table, they do not say “Click to add text” but they are still there!</a:t>
            </a:r>
            <a:r>
              <a:rPr lang="en" b="1" dirty="0">
                <a:latin typeface="Roboto Mono"/>
                <a:ea typeface="Roboto Mono"/>
                <a:cs typeface="Roboto Mono"/>
                <a:sym typeface="Roboto Mono"/>
              </a:rPr>
              <a:t> </a:t>
            </a:r>
            <a:endParaRPr b="1" dirty="0">
              <a:latin typeface="Roboto Mono"/>
              <a:ea typeface="Roboto Mono"/>
              <a:cs typeface="Roboto Mono"/>
              <a:sym typeface="Roboto Mono"/>
            </a:endParaRPr>
          </a:p>
        </p:txBody>
      </p:sp>
      <p:sp>
        <p:nvSpPr>
          <p:cNvPr id="319" name="Google Shape;319;p43"/>
          <p:cNvSpPr txBox="1"/>
          <p:nvPr/>
        </p:nvSpPr>
        <p:spPr>
          <a:xfrm>
            <a:off x="1371175" y="7781275"/>
            <a:ext cx="2311200" cy="1478400"/>
          </a:xfrm>
          <a:prstGeom prst="rect">
            <a:avLst/>
          </a:prstGeom>
          <a:solidFill>
            <a:srgbClr val="C9DAF8"/>
          </a:solidFill>
          <a:ln>
            <a:noFill/>
          </a:ln>
          <a:effectLst>
            <a:outerShdw blurRad="57150" dist="47625" dir="2760000" algn="bl" rotWithShape="0">
              <a:srgbClr val="000000">
                <a:alpha val="1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200" b="1" dirty="0">
                <a:solidFill>
                  <a:schemeClr val="dk1"/>
                </a:solidFill>
                <a:latin typeface="Roboto Mono"/>
                <a:ea typeface="Roboto Mono"/>
                <a:cs typeface="Roboto Mono"/>
                <a:sym typeface="Roboto Mono"/>
              </a:rPr>
              <a:t>Notebooking Tip:</a:t>
            </a:r>
            <a:endParaRPr sz="1200" b="1" dirty="0">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200" dirty="0">
                <a:solidFill>
                  <a:schemeClr val="dk1"/>
                </a:solidFill>
                <a:latin typeface="Roboto Mono"/>
                <a:ea typeface="Roboto Mono"/>
                <a:cs typeface="Roboto Mono"/>
                <a:sym typeface="Roboto Mono"/>
              </a:rPr>
              <a:t>If you want a fresh copy of this page, go back to the blank template document and copy that page into your notebook. </a:t>
            </a:r>
            <a:endParaRPr sz="1200" dirty="0">
              <a:solidFill>
                <a:schemeClr val="dk1"/>
              </a:solidFill>
              <a:latin typeface="Roboto Mono"/>
              <a:ea typeface="Roboto Mono"/>
              <a:cs typeface="Roboto Mono"/>
              <a:sym typeface="Roboto Mono"/>
            </a:endParaRPr>
          </a:p>
          <a:p>
            <a:pPr marL="0" lvl="0" indent="0" algn="ctr" rtl="0">
              <a:spcBef>
                <a:spcPts val="0"/>
              </a:spcBef>
              <a:spcAft>
                <a:spcPts val="0"/>
              </a:spcAft>
              <a:buNone/>
            </a:pPr>
            <a:endParaRPr sz="1200" dirty="0">
              <a:latin typeface="Roboto Mono"/>
              <a:ea typeface="Roboto Mono"/>
              <a:cs typeface="Roboto Mono"/>
              <a:sym typeface="Roboto Mono"/>
            </a:endParaRPr>
          </a:p>
        </p:txBody>
      </p:sp>
      <p:sp>
        <p:nvSpPr>
          <p:cNvPr id="320" name="Google Shape;320;p43"/>
          <p:cNvSpPr txBox="1">
            <a:spLocks noGrp="1"/>
          </p:cNvSpPr>
          <p:nvPr>
            <p:ph type="title"/>
          </p:nvPr>
        </p:nvSpPr>
        <p:spPr>
          <a:xfrm>
            <a:off x="239925" y="131575"/>
            <a:ext cx="7280700" cy="52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June 2023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4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Christine</a:t>
            </a:r>
            <a:endParaRPr/>
          </a:p>
        </p:txBody>
      </p:sp>
      <p:sp>
        <p:nvSpPr>
          <p:cNvPr id="326" name="Google Shape;326;p44"/>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16</a:t>
            </a:r>
            <a:endParaRPr/>
          </a:p>
        </p:txBody>
      </p:sp>
      <p:graphicFrame>
        <p:nvGraphicFramePr>
          <p:cNvPr id="327" name="Google Shape;327;p44"/>
          <p:cNvGraphicFramePr/>
          <p:nvPr/>
        </p:nvGraphicFramePr>
        <p:xfrm>
          <a:off x="237100" y="886000"/>
          <a:ext cx="7298200" cy="8596700"/>
        </p:xfrm>
        <a:graphic>
          <a:graphicData uri="http://schemas.openxmlformats.org/drawingml/2006/table">
            <a:tbl>
              <a:tblPr>
                <a:noFill/>
                <a:tableStyleId>{C3DB6B61-7DDD-4C7C-A2C5-88ADBD867716}</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Team kickoff meeting</a:t>
                      </a:r>
                      <a:endParaRPr sz="1100">
                        <a:solidFill>
                          <a:schemeClr val="dk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Review the game rules</a:t>
                      </a:r>
                      <a:endParaRPr sz="1100">
                        <a:solidFill>
                          <a:schemeClr val="dk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Brainstorm Strategies!</a:t>
                      </a:r>
                      <a:endParaRPr sz="1100">
                        <a:solidFill>
                          <a:schemeClr val="dk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Decide on a strategy</a:t>
                      </a:r>
                      <a:endParaRPr sz="1100">
                        <a:solidFill>
                          <a:schemeClr val="dk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Prototype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Prototype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Test Prototypes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Improve Prototypes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Test Prototypes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Iterate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Learn from Failure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Build on Successes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8" name="Google Shape;328;p44"/>
          <p:cNvSpPr txBox="1"/>
          <p:nvPr/>
        </p:nvSpPr>
        <p:spPr>
          <a:xfrm>
            <a:off x="4002675" y="6493400"/>
            <a:ext cx="3402300" cy="27216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Roboto Mono"/>
                <a:ea typeface="Roboto Mono"/>
                <a:cs typeface="Roboto Mono"/>
                <a:sym typeface="Roboto Mono"/>
              </a:rPr>
              <a:t>This grid calendar page was made using one of the pre-built month layouts found at the bottom of your template. </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Like the other calendar layout, because the text boxes were created using a table, they do not say “Click to add text” but they are still there! </a:t>
            </a:r>
            <a:endParaRPr>
              <a:latin typeface="Roboto Mono"/>
              <a:ea typeface="Roboto Mono"/>
              <a:cs typeface="Roboto Mono"/>
              <a:sym typeface="Roboto Mono"/>
            </a:endParaRPr>
          </a:p>
        </p:txBody>
      </p:sp>
      <p:sp>
        <p:nvSpPr>
          <p:cNvPr id="329" name="Google Shape;329;p44"/>
          <p:cNvSpPr txBox="1"/>
          <p:nvPr/>
        </p:nvSpPr>
        <p:spPr>
          <a:xfrm>
            <a:off x="1371175" y="7781275"/>
            <a:ext cx="2311200" cy="1478400"/>
          </a:xfrm>
          <a:prstGeom prst="rect">
            <a:avLst/>
          </a:prstGeom>
          <a:solidFill>
            <a:srgbClr val="C9DAF8"/>
          </a:solidFill>
          <a:ln>
            <a:noFill/>
          </a:ln>
          <a:effectLst>
            <a:outerShdw blurRad="57150" dist="47625" dir="2760000" algn="bl" rotWithShape="0">
              <a:srgbClr val="000000">
                <a:alpha val="1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200" b="1">
                <a:solidFill>
                  <a:schemeClr val="dk1"/>
                </a:solidFill>
                <a:latin typeface="Roboto Mono"/>
                <a:ea typeface="Roboto Mono"/>
                <a:cs typeface="Roboto Mono"/>
                <a:sym typeface="Roboto Mono"/>
              </a:rPr>
              <a:t>Notebooking Tip:</a:t>
            </a:r>
            <a:endParaRPr sz="1200" b="1">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200">
                <a:solidFill>
                  <a:schemeClr val="dk1"/>
                </a:solidFill>
                <a:latin typeface="Roboto Mono"/>
                <a:ea typeface="Roboto Mono"/>
                <a:cs typeface="Roboto Mono"/>
                <a:sym typeface="Roboto Mono"/>
              </a:rPr>
              <a:t>If you want a fresh copy of this page, go back to the blank template document and copy that page into your notebook. </a:t>
            </a:r>
            <a:endParaRPr sz="1200">
              <a:solidFill>
                <a:schemeClr val="dk1"/>
              </a:solidFill>
              <a:latin typeface="Roboto Mono"/>
              <a:ea typeface="Roboto Mono"/>
              <a:cs typeface="Roboto Mono"/>
              <a:sym typeface="Roboto Mono"/>
            </a:endParaRPr>
          </a:p>
          <a:p>
            <a:pPr marL="0" lvl="0" indent="0" algn="ctr" rtl="0">
              <a:spcBef>
                <a:spcPts val="0"/>
              </a:spcBef>
              <a:spcAft>
                <a:spcPts val="0"/>
              </a:spcAft>
              <a:buNone/>
            </a:pPr>
            <a:endParaRPr sz="1200">
              <a:latin typeface="Roboto Mono"/>
              <a:ea typeface="Roboto Mono"/>
              <a:cs typeface="Roboto Mono"/>
              <a:sym typeface="Roboto Mono"/>
            </a:endParaRPr>
          </a:p>
        </p:txBody>
      </p:sp>
      <p:sp>
        <p:nvSpPr>
          <p:cNvPr id="330" name="Google Shape;330;p44"/>
          <p:cNvSpPr txBox="1">
            <a:spLocks noGrp="1"/>
          </p:cNvSpPr>
          <p:nvPr>
            <p:ph type="title"/>
          </p:nvPr>
        </p:nvSpPr>
        <p:spPr>
          <a:xfrm>
            <a:off x="239925" y="131575"/>
            <a:ext cx="7280700" cy="52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June 2023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Christine</a:t>
            </a:r>
            <a:endParaRPr/>
          </a:p>
        </p:txBody>
      </p:sp>
      <p:sp>
        <p:nvSpPr>
          <p:cNvPr id="336" name="Google Shape;336;p45"/>
          <p:cNvSpPr txBox="1">
            <a:spLocks noGrp="1"/>
          </p:cNvSpPr>
          <p:nvPr>
            <p:ph type="subTitle" idx="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17</a:t>
            </a:r>
            <a:endParaRPr/>
          </a:p>
        </p:txBody>
      </p:sp>
      <p:sp>
        <p:nvSpPr>
          <p:cNvPr id="337" name="Google Shape;337;p45"/>
          <p:cNvSpPr txBox="1">
            <a:spLocks noGrp="1"/>
          </p:cNvSpPr>
          <p:nvPr>
            <p:ph type="body" idx="3"/>
          </p:nvPr>
        </p:nvSpPr>
        <p:spPr>
          <a:xfrm>
            <a:off x="230350" y="1077550"/>
            <a:ext cx="7316100" cy="1212300"/>
          </a:xfrm>
          <a:prstGeom prst="rect">
            <a:avLst/>
          </a:prstGeom>
          <a:ln>
            <a:noFill/>
          </a:ln>
        </p:spPr>
        <p:txBody>
          <a:bodyPr spcFirstLastPara="1" wrap="square" lIns="0" tIns="0" rIns="0" bIns="0" anchor="t" anchorCtr="0">
            <a:noAutofit/>
          </a:bodyPr>
          <a:lstStyle/>
          <a:p>
            <a:pPr marL="0" lvl="0" indent="0" algn="l" rtl="0">
              <a:spcBef>
                <a:spcPts val="0"/>
              </a:spcBef>
              <a:spcAft>
                <a:spcPts val="1200"/>
              </a:spcAft>
              <a:buNone/>
            </a:pPr>
            <a:r>
              <a:rPr lang="en" b="1"/>
              <a:t>Team kickoff meeting.</a:t>
            </a:r>
            <a:r>
              <a:rPr lang="en"/>
              <a:t> We will watch the reveal video and everybody will receive a copy of the game rules to read. We will also be doing some team-building activities.</a:t>
            </a:r>
            <a:endParaRPr/>
          </a:p>
        </p:txBody>
      </p:sp>
      <p:sp>
        <p:nvSpPr>
          <p:cNvPr id="338" name="Google Shape;338;p45"/>
          <p:cNvSpPr txBox="1">
            <a:spLocks noGrp="1"/>
          </p:cNvSpPr>
          <p:nvPr>
            <p:ph type="body" idx="4"/>
          </p:nvPr>
        </p:nvSpPr>
        <p:spPr>
          <a:xfrm>
            <a:off x="230350" y="2512482"/>
            <a:ext cx="7316100" cy="12123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b="1"/>
              <a:t>Review the game rules.</a:t>
            </a:r>
            <a:r>
              <a:rPr lang="en"/>
              <a:t> Now that we have had a day to absorb the game, we will be going through the game rules together and writing down all of the possible ways to score points. This will help us to determine a strategy. </a:t>
            </a:r>
            <a:endParaRPr/>
          </a:p>
        </p:txBody>
      </p:sp>
      <p:sp>
        <p:nvSpPr>
          <p:cNvPr id="339" name="Google Shape;339;p45"/>
          <p:cNvSpPr txBox="1">
            <a:spLocks noGrp="1"/>
          </p:cNvSpPr>
          <p:nvPr>
            <p:ph type="body" idx="5"/>
          </p:nvPr>
        </p:nvSpPr>
        <p:spPr>
          <a:xfrm>
            <a:off x="230350" y="3961278"/>
            <a:ext cx="7316100" cy="12123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b="1"/>
              <a:t>Brainstorm Strategies. </a:t>
            </a:r>
            <a:r>
              <a:rPr lang="en"/>
              <a:t>Today we are going to brainstorm the ways to score as many points as we can. This may continue into the next couple of days as we start to come up with mechanisms to achieve these strategies. </a:t>
            </a:r>
            <a:endParaRPr/>
          </a:p>
        </p:txBody>
      </p:sp>
      <p:sp>
        <p:nvSpPr>
          <p:cNvPr id="340" name="Google Shape;340;p45"/>
          <p:cNvSpPr txBox="1">
            <a:spLocks noGrp="1"/>
          </p:cNvSpPr>
          <p:nvPr>
            <p:ph type="body" idx="6"/>
          </p:nvPr>
        </p:nvSpPr>
        <p:spPr>
          <a:xfrm>
            <a:off x="230350" y="5389300"/>
            <a:ext cx="7316100" cy="12123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t>See Wednesday.</a:t>
            </a:r>
            <a:endParaRPr/>
          </a:p>
        </p:txBody>
      </p:sp>
      <p:sp>
        <p:nvSpPr>
          <p:cNvPr id="341" name="Google Shape;341;p45"/>
          <p:cNvSpPr txBox="1">
            <a:spLocks noGrp="1"/>
          </p:cNvSpPr>
          <p:nvPr>
            <p:ph type="body" idx="7"/>
          </p:nvPr>
        </p:nvSpPr>
        <p:spPr>
          <a:xfrm>
            <a:off x="230350" y="8273046"/>
            <a:ext cx="3654900" cy="12123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t>No Meeting</a:t>
            </a:r>
            <a:endParaRPr/>
          </a:p>
        </p:txBody>
      </p:sp>
      <p:sp>
        <p:nvSpPr>
          <p:cNvPr id="342" name="Google Shape;342;p45"/>
          <p:cNvSpPr txBox="1">
            <a:spLocks noGrp="1"/>
          </p:cNvSpPr>
          <p:nvPr>
            <p:ph type="body" idx="8"/>
          </p:nvPr>
        </p:nvSpPr>
        <p:spPr>
          <a:xfrm>
            <a:off x="3885175" y="8273046"/>
            <a:ext cx="3654900" cy="12123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t>No Meeting</a:t>
            </a:r>
            <a:endParaRPr/>
          </a:p>
        </p:txBody>
      </p:sp>
      <p:sp>
        <p:nvSpPr>
          <p:cNvPr id="343" name="Google Shape;343;p45"/>
          <p:cNvSpPr txBox="1">
            <a:spLocks noGrp="1"/>
          </p:cNvSpPr>
          <p:nvPr>
            <p:ph type="body" idx="9"/>
          </p:nvPr>
        </p:nvSpPr>
        <p:spPr>
          <a:xfrm>
            <a:off x="230350" y="6831175"/>
            <a:ext cx="7316100" cy="12123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t>See Wednesday. </a:t>
            </a:r>
            <a:endParaRPr/>
          </a:p>
        </p:txBody>
      </p:sp>
      <p:sp>
        <p:nvSpPr>
          <p:cNvPr id="344" name="Google Shape;344;p45"/>
          <p:cNvSpPr txBox="1"/>
          <p:nvPr/>
        </p:nvSpPr>
        <p:spPr>
          <a:xfrm>
            <a:off x="4243000" y="5856313"/>
            <a:ext cx="2712000" cy="17340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Roboto Mono"/>
                <a:ea typeface="Roboto Mono"/>
                <a:cs typeface="Roboto Mono"/>
                <a:sym typeface="Roboto Mono"/>
              </a:rPr>
              <a:t>This is the “</a:t>
            </a:r>
            <a:r>
              <a:rPr lang="en" b="1">
                <a:latin typeface="Roboto Mono"/>
                <a:ea typeface="Roboto Mono"/>
                <a:cs typeface="Roboto Mono"/>
                <a:sym typeface="Roboto Mono"/>
              </a:rPr>
              <a:t>Weekly Planner</a:t>
            </a:r>
            <a:r>
              <a:rPr lang="en">
                <a:latin typeface="Roboto Mono"/>
                <a:ea typeface="Roboto Mono"/>
                <a:cs typeface="Roboto Mono"/>
                <a:sym typeface="Roboto Mono"/>
              </a:rPr>
              <a:t>” layout, if you like to write more than can fit in the monthly layouts or just want to elaborate on your plans. </a:t>
            </a:r>
            <a:r>
              <a:rPr lang="en">
                <a:solidFill>
                  <a:schemeClr val="dk1"/>
                </a:solidFill>
                <a:latin typeface="Roboto Mono"/>
                <a:ea typeface="Roboto Mono"/>
                <a:cs typeface="Roboto Mono"/>
                <a:sym typeface="Roboto Mono"/>
              </a:rPr>
              <a:t> </a:t>
            </a:r>
            <a:endParaRPr>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p:txBody>
      </p:sp>
      <p:sp>
        <p:nvSpPr>
          <p:cNvPr id="345" name="Google Shape;345;p45"/>
          <p:cNvSpPr txBox="1">
            <a:spLocks noGrp="1"/>
          </p:cNvSpPr>
          <p:nvPr>
            <p:ph type="title"/>
          </p:nvPr>
        </p:nvSpPr>
        <p:spPr>
          <a:xfrm>
            <a:off x="239925" y="131575"/>
            <a:ext cx="7280700" cy="403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Week of: 06/05/2023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Strategy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Blank Field example</a:t>
            </a:r>
            <a:endParaRPr/>
          </a:p>
        </p:txBody>
      </p:sp>
      <p:sp>
        <p:nvSpPr>
          <p:cNvPr id="356" name="Google Shape;356;p47"/>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Susan</a:t>
            </a:r>
            <a:endParaRPr/>
          </a:p>
        </p:txBody>
      </p:sp>
      <p:sp>
        <p:nvSpPr>
          <p:cNvPr id="357" name="Google Shape;357;p47"/>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06/05/22</a:t>
            </a:r>
            <a:endParaRPr/>
          </a:p>
        </p:txBody>
      </p:sp>
      <p:sp>
        <p:nvSpPr>
          <p:cNvPr id="358" name="Google Shape;358;p47"/>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19</a:t>
            </a:r>
            <a:endParaRPr/>
          </a:p>
        </p:txBody>
      </p:sp>
      <p:sp>
        <p:nvSpPr>
          <p:cNvPr id="359" name="Google Shape;359;p47"/>
          <p:cNvSpPr txBox="1"/>
          <p:nvPr/>
        </p:nvSpPr>
        <p:spPr>
          <a:xfrm>
            <a:off x="688375" y="787350"/>
            <a:ext cx="1956000" cy="9555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Roboto Mono"/>
                <a:ea typeface="Roboto Mono"/>
                <a:cs typeface="Roboto Mono"/>
                <a:sym typeface="Roboto Mono"/>
              </a:rPr>
              <a:t>This is the “</a:t>
            </a:r>
            <a:r>
              <a:rPr lang="en" b="1">
                <a:latin typeface="Roboto Mono"/>
                <a:ea typeface="Roboto Mono"/>
                <a:cs typeface="Roboto Mono"/>
                <a:sym typeface="Roboto Mono"/>
              </a:rPr>
              <a:t>Blank Field</a:t>
            </a:r>
            <a:r>
              <a:rPr lang="en">
                <a:latin typeface="Roboto Mono"/>
                <a:ea typeface="Roboto Mono"/>
                <a:cs typeface="Roboto Mono"/>
                <a:sym typeface="Roboto Mono"/>
              </a:rPr>
              <a:t>” layout. </a:t>
            </a:r>
            <a:r>
              <a:rPr lang="en">
                <a:solidFill>
                  <a:schemeClr val="dk1"/>
                </a:solidFill>
                <a:latin typeface="Roboto Mono"/>
                <a:ea typeface="Roboto Mono"/>
                <a:cs typeface="Roboto Mono"/>
                <a:sym typeface="Roboto Mono"/>
              </a:rPr>
              <a:t> </a:t>
            </a:r>
            <a:endParaRPr>
              <a:solidFill>
                <a:schemeClr val="dk1"/>
              </a:solidFill>
              <a:latin typeface="Roboto Mono"/>
              <a:ea typeface="Roboto Mono"/>
              <a:cs typeface="Roboto Mono"/>
              <a:sym typeface="Roboto Mono"/>
            </a:endParaRPr>
          </a:p>
          <a:p>
            <a:pPr marL="0" marR="0" lvl="0" indent="0" algn="ctr" rtl="0">
              <a:lnSpc>
                <a:spcPct val="100000"/>
              </a:lnSpc>
              <a:spcBef>
                <a:spcPts val="0"/>
              </a:spcBef>
              <a:spcAft>
                <a:spcPts val="0"/>
              </a:spcAft>
              <a:buNone/>
            </a:pPr>
            <a:endParaRPr>
              <a:latin typeface="Roboto Mono"/>
              <a:ea typeface="Roboto Mono"/>
              <a:cs typeface="Roboto Mono"/>
              <a:sym typeface="Roboto Mono"/>
            </a:endParaRPr>
          </a:p>
        </p:txBody>
      </p:sp>
      <p:sp>
        <p:nvSpPr>
          <p:cNvPr id="360" name="Google Shape;360;p47"/>
          <p:cNvSpPr/>
          <p:nvPr/>
        </p:nvSpPr>
        <p:spPr>
          <a:xfrm>
            <a:off x="4798769" y="141175"/>
            <a:ext cx="2834700" cy="1371600"/>
          </a:xfrm>
          <a:prstGeom prst="wedgeRectCallout">
            <a:avLst>
              <a:gd name="adj1" fmla="val -19627"/>
              <a:gd name="adj2" fmla="val 99207"/>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oboto Mono"/>
                <a:ea typeface="Roboto Mono"/>
                <a:cs typeface="Roboto Mono"/>
                <a:sym typeface="Roboto Mono"/>
              </a:rPr>
              <a:t>This field is shown at </a:t>
            </a:r>
            <a:r>
              <a:rPr lang="en" b="1">
                <a:solidFill>
                  <a:srgbClr val="000000"/>
                </a:solidFill>
                <a:latin typeface="Roboto Mono"/>
                <a:ea typeface="Roboto Mono"/>
                <a:cs typeface="Roboto Mono"/>
                <a:sym typeface="Roboto Mono"/>
              </a:rPr>
              <a:t>1/24 scale</a:t>
            </a:r>
            <a:endParaRPr b="1">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a:solidFill>
                  <a:srgbClr val="000000"/>
                </a:solidFill>
                <a:latin typeface="Roboto Mono"/>
                <a:ea typeface="Roboto Mono"/>
                <a:cs typeface="Roboto Mono"/>
                <a:sym typeface="Roboto Mono"/>
              </a:rPr>
              <a:t>1” on the drawing is actually 24”</a:t>
            </a:r>
            <a:endParaRPr>
              <a:solidFill>
                <a:srgbClr val="000000"/>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Starting Field Example</a:t>
            </a:r>
            <a:endParaRPr/>
          </a:p>
        </p:txBody>
      </p:sp>
      <p:sp>
        <p:nvSpPr>
          <p:cNvPr id="366" name="Google Shape;366;p4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Susan</a:t>
            </a:r>
            <a:endParaRPr/>
          </a:p>
        </p:txBody>
      </p:sp>
      <p:sp>
        <p:nvSpPr>
          <p:cNvPr id="367" name="Google Shape;367;p4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368" name="Google Shape;368;p4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20</a:t>
            </a:r>
            <a:endParaRPr/>
          </a:p>
        </p:txBody>
      </p:sp>
      <p:sp>
        <p:nvSpPr>
          <p:cNvPr id="369" name="Google Shape;369;p48"/>
          <p:cNvSpPr txBox="1"/>
          <p:nvPr/>
        </p:nvSpPr>
        <p:spPr>
          <a:xfrm>
            <a:off x="314375" y="246225"/>
            <a:ext cx="2343600" cy="15363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Roboto Mono"/>
                <a:ea typeface="Roboto Mono"/>
                <a:cs typeface="Roboto Mono"/>
                <a:sym typeface="Roboto Mono"/>
              </a:rPr>
              <a:t>This is the “</a:t>
            </a:r>
            <a:r>
              <a:rPr lang="en" b="1">
                <a:latin typeface="Roboto Mono"/>
                <a:ea typeface="Roboto Mono"/>
                <a:cs typeface="Roboto Mono"/>
                <a:sym typeface="Roboto Mono"/>
              </a:rPr>
              <a:t>Starting Field</a:t>
            </a:r>
            <a:r>
              <a:rPr lang="en">
                <a:latin typeface="Roboto Mono"/>
                <a:ea typeface="Roboto Mono"/>
                <a:cs typeface="Roboto Mono"/>
                <a:sym typeface="Roboto Mono"/>
              </a:rPr>
              <a:t>” layout. The game objects are locked into the starting position.</a:t>
            </a:r>
            <a:endParaRPr>
              <a:solidFill>
                <a:schemeClr val="dk1"/>
              </a:solidFill>
              <a:latin typeface="Roboto Mono"/>
              <a:ea typeface="Roboto Mono"/>
              <a:cs typeface="Roboto Mono"/>
              <a:sym typeface="Roboto Mono"/>
            </a:endParaRPr>
          </a:p>
          <a:p>
            <a:pPr marL="0" marR="0" lvl="0" indent="0" algn="ctr" rtl="0">
              <a:lnSpc>
                <a:spcPct val="100000"/>
              </a:lnSpc>
              <a:spcBef>
                <a:spcPts val="0"/>
              </a:spcBef>
              <a:spcAft>
                <a:spcPts val="0"/>
              </a:spcAft>
              <a:buNone/>
            </a:pPr>
            <a:endParaRPr>
              <a:latin typeface="Roboto Mono"/>
              <a:ea typeface="Roboto Mono"/>
              <a:cs typeface="Roboto Mono"/>
              <a:sym typeface="Roboto Mono"/>
            </a:endParaRPr>
          </a:p>
        </p:txBody>
      </p:sp>
      <p:sp>
        <p:nvSpPr>
          <p:cNvPr id="370" name="Google Shape;370;p48"/>
          <p:cNvSpPr/>
          <p:nvPr/>
        </p:nvSpPr>
        <p:spPr>
          <a:xfrm>
            <a:off x="4798769" y="141175"/>
            <a:ext cx="2834700" cy="1371600"/>
          </a:xfrm>
          <a:prstGeom prst="wedgeRectCallout">
            <a:avLst>
              <a:gd name="adj1" fmla="val -19627"/>
              <a:gd name="adj2" fmla="val 99207"/>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oboto Mono"/>
                <a:ea typeface="Roboto Mono"/>
                <a:cs typeface="Roboto Mono"/>
                <a:sym typeface="Roboto Mono"/>
              </a:rPr>
              <a:t>This field is shown at </a:t>
            </a:r>
            <a:r>
              <a:rPr lang="en" b="1">
                <a:solidFill>
                  <a:srgbClr val="000000"/>
                </a:solidFill>
                <a:latin typeface="Roboto Mono"/>
                <a:ea typeface="Roboto Mono"/>
                <a:cs typeface="Roboto Mono"/>
                <a:sym typeface="Roboto Mono"/>
              </a:rPr>
              <a:t>1/24 scale</a:t>
            </a:r>
            <a:endParaRPr b="1">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a:solidFill>
                  <a:srgbClr val="000000"/>
                </a:solidFill>
                <a:latin typeface="Roboto Mono"/>
                <a:ea typeface="Roboto Mono"/>
                <a:cs typeface="Roboto Mono"/>
                <a:sym typeface="Roboto Mono"/>
              </a:rPr>
              <a:t>1” on the drawing is actually 24”</a:t>
            </a:r>
            <a:endParaRPr>
              <a:solidFill>
                <a:srgbClr val="000000"/>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subTitle" idx="1"/>
          </p:nvPr>
        </p:nvSpPr>
        <p:spPr>
          <a:xfrm>
            <a:off x="238075" y="654700"/>
            <a:ext cx="7315200" cy="9144000"/>
          </a:xfrm>
          <a:prstGeom prst="rect">
            <a:avLst/>
          </a:prstGeom>
        </p:spPr>
        <p:txBody>
          <a:bodyPr spcFirstLastPara="1" wrap="square" lIns="0" tIns="0" rIns="0" bIns="0" anchor="t" anchorCtr="0">
            <a:noAutofit/>
          </a:bodyPr>
          <a:lstStyle/>
          <a:p>
            <a:pPr marL="0" lvl="0" indent="0" algn="l" defTabSz="430213" rtl="0">
              <a:spcBef>
                <a:spcPts val="0"/>
              </a:spcBef>
              <a:spcAft>
                <a:spcPts val="0"/>
              </a:spcAft>
              <a:buClr>
                <a:schemeClr val="dk1"/>
              </a:buClr>
              <a:buSzPts val="1100"/>
              <a:buFont typeface="Arial"/>
              <a:buNone/>
            </a:pPr>
            <a:r>
              <a:rPr lang="en" b="1" dirty="0">
                <a:solidFill>
                  <a:schemeClr val="dk1"/>
                </a:solidFill>
                <a:highlight>
                  <a:schemeClr val="lt1"/>
                </a:highlight>
              </a:rPr>
              <a:t>Using </a:t>
            </a:r>
            <a:r>
              <a:rPr lang="en" b="1" dirty="0">
                <a:highlight>
                  <a:schemeClr val="lt1"/>
                </a:highlight>
              </a:rPr>
              <a:t>PowerPoint</a:t>
            </a:r>
            <a:endParaRPr b="1" dirty="0">
              <a:solidFill>
                <a:schemeClr val="dk1"/>
              </a:solidFill>
              <a:highlight>
                <a:schemeClr val="lt1"/>
              </a:highlight>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4		</a:t>
            </a:r>
            <a:r>
              <a:rPr lang="en" u="sng" dirty="0">
                <a:solidFill>
                  <a:schemeClr val="hlink"/>
                </a:solidFill>
                <a:hlinkClick r:id="rId3" action="ppaction://hlinksldjump"/>
              </a:rPr>
              <a:t>PowerPoint for Engineering Notebooks</a:t>
            </a:r>
            <a:endParaRPr dirty="0">
              <a:solidFill>
                <a:schemeClr val="dk1"/>
              </a:solidFill>
            </a:endParaRPr>
          </a:p>
          <a:p>
            <a:pPr marL="0" lvl="0" indent="0" algn="l" defTabSz="430213" rtl="0">
              <a:spcBef>
                <a:spcPts val="0"/>
              </a:spcBef>
              <a:spcAft>
                <a:spcPts val="0"/>
              </a:spcAft>
              <a:buClr>
                <a:schemeClr val="dk1"/>
              </a:buClr>
              <a:buSzPts val="1100"/>
              <a:buFont typeface="Arial"/>
              <a:buNone/>
            </a:pPr>
            <a:endParaRPr dirty="0">
              <a:solidFill>
                <a:schemeClr val="dk1"/>
              </a:solidFill>
            </a:endParaRPr>
          </a:p>
          <a:p>
            <a:pPr marL="0" lvl="0" indent="0" algn="l" defTabSz="430213" rtl="0">
              <a:spcBef>
                <a:spcPts val="0"/>
              </a:spcBef>
              <a:spcAft>
                <a:spcPts val="0"/>
              </a:spcAft>
              <a:buClr>
                <a:schemeClr val="dk1"/>
              </a:buClr>
              <a:buSzPts val="1100"/>
              <a:buFont typeface="Arial"/>
              <a:buNone/>
            </a:pPr>
            <a:r>
              <a:rPr lang="en" b="1" dirty="0">
                <a:solidFill>
                  <a:schemeClr val="dk1"/>
                </a:solidFill>
                <a:highlight>
                  <a:schemeClr val="lt1"/>
                </a:highlight>
              </a:rPr>
              <a:t>Common Pages</a:t>
            </a:r>
            <a:endParaRPr b="1" dirty="0">
              <a:solidFill>
                <a:schemeClr val="dk1"/>
              </a:solidFill>
              <a:highlight>
                <a:schemeClr val="lt1"/>
              </a:highlight>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6		</a:t>
            </a:r>
            <a:r>
              <a:rPr lang="en" u="sng" dirty="0">
                <a:solidFill>
                  <a:schemeClr val="hlink"/>
                </a:solidFill>
                <a:hlinkClick r:id="rId4" action="ppaction://hlinksldjump"/>
              </a:rPr>
              <a:t>Front Page</a:t>
            </a:r>
            <a:endParaRPr dirty="0">
              <a:solidFill>
                <a:schemeClr val="dk1"/>
              </a:solidFill>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7		</a:t>
            </a:r>
            <a:r>
              <a:rPr lang="en" u="sng" dirty="0">
                <a:solidFill>
                  <a:schemeClr val="hlink"/>
                </a:solidFill>
                <a:hlinkClick r:id="rId5" action="ppaction://hlinksldjump"/>
              </a:rPr>
              <a:t>Resources</a:t>
            </a:r>
            <a:r>
              <a:rPr lang="en" dirty="0">
                <a:solidFill>
                  <a:schemeClr val="dk1"/>
                </a:solidFill>
              </a:rPr>
              <a:t>	</a:t>
            </a:r>
            <a:endParaRPr dirty="0">
              <a:solidFill>
                <a:schemeClr val="dk1"/>
              </a:solidFill>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9		</a:t>
            </a:r>
            <a:r>
              <a:rPr lang="en" u="sng" dirty="0">
                <a:solidFill>
                  <a:schemeClr val="hlink"/>
                </a:solidFill>
                <a:hlinkClick r:id="rId6" action="ppaction://hlinksldjump"/>
              </a:rPr>
              <a:t>Table of Contents</a:t>
            </a:r>
            <a:endParaRPr dirty="0">
              <a:solidFill>
                <a:schemeClr val="dk1"/>
              </a:solidFill>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10		</a:t>
            </a:r>
            <a:r>
              <a:rPr lang="en" u="sng" dirty="0">
                <a:solidFill>
                  <a:schemeClr val="hlink"/>
                </a:solidFill>
                <a:hlinkClick r:id="rId7" action="ppaction://hlinksldjump"/>
              </a:rPr>
              <a:t>Blank page example</a:t>
            </a:r>
            <a:endParaRPr dirty="0">
              <a:solidFill>
                <a:schemeClr val="dk1"/>
              </a:solidFill>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11		</a:t>
            </a:r>
            <a:r>
              <a:rPr lang="en" u="sng" dirty="0">
                <a:solidFill>
                  <a:schemeClr val="hlink"/>
                </a:solidFill>
                <a:hlinkClick r:id="rId8" action="ppaction://hlinksldjump"/>
              </a:rPr>
              <a:t>Lined example</a:t>
            </a:r>
            <a:endParaRPr dirty="0">
              <a:solidFill>
                <a:schemeClr val="dk1"/>
              </a:solidFill>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12		</a:t>
            </a:r>
            <a:r>
              <a:rPr lang="en" u="sng" dirty="0">
                <a:solidFill>
                  <a:schemeClr val="hlink"/>
                </a:solidFill>
                <a:hlinkClick r:id="rId9" action="ppaction://hlinksldjump"/>
              </a:rPr>
              <a:t>Dot Grid example</a:t>
            </a:r>
            <a:endParaRPr dirty="0">
              <a:solidFill>
                <a:schemeClr val="dk1"/>
              </a:solidFill>
            </a:endParaRPr>
          </a:p>
          <a:p>
            <a:pPr marL="0" lvl="0" indent="0" algn="l" defTabSz="430213" rtl="0">
              <a:spcBef>
                <a:spcPts val="0"/>
              </a:spcBef>
              <a:spcAft>
                <a:spcPts val="0"/>
              </a:spcAft>
              <a:buClr>
                <a:schemeClr val="dk1"/>
              </a:buClr>
              <a:buSzPts val="1100"/>
              <a:buFont typeface="Arial"/>
              <a:buNone/>
            </a:pPr>
            <a:endParaRPr dirty="0">
              <a:solidFill>
                <a:schemeClr val="dk1"/>
              </a:solidFill>
            </a:endParaRPr>
          </a:p>
          <a:p>
            <a:pPr marL="0" lvl="0" indent="0" algn="l" defTabSz="430213" rtl="0">
              <a:spcBef>
                <a:spcPts val="0"/>
              </a:spcBef>
              <a:spcAft>
                <a:spcPts val="0"/>
              </a:spcAft>
              <a:buClr>
                <a:schemeClr val="dk1"/>
              </a:buClr>
              <a:buSzPts val="1100"/>
              <a:buFont typeface="Arial"/>
              <a:buNone/>
            </a:pPr>
            <a:r>
              <a:rPr lang="en" b="1" dirty="0">
                <a:solidFill>
                  <a:schemeClr val="dk1"/>
                </a:solidFill>
                <a:highlight>
                  <a:schemeClr val="lt1"/>
                </a:highlight>
              </a:rPr>
              <a:t>Team Organization</a:t>
            </a:r>
            <a:endParaRPr b="1" dirty="0">
              <a:solidFill>
                <a:schemeClr val="dk1"/>
              </a:solidFill>
              <a:highlight>
                <a:schemeClr val="lt1"/>
              </a:highlight>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14		</a:t>
            </a:r>
            <a:r>
              <a:rPr lang="en" u="sng" dirty="0">
                <a:solidFill>
                  <a:schemeClr val="hlink"/>
                </a:solidFill>
                <a:hlinkClick r:id="rId10" action="ppaction://hlinksldjump"/>
              </a:rPr>
              <a:t>Team Bio example</a:t>
            </a:r>
            <a:endParaRPr dirty="0">
              <a:solidFill>
                <a:schemeClr val="dk1"/>
              </a:solidFill>
            </a:endParaRPr>
          </a:p>
          <a:p>
            <a:pPr marL="0" lvl="0" indent="0" algn="l" defTabSz="430213" rtl="0">
              <a:spcBef>
                <a:spcPts val="0"/>
              </a:spcBef>
              <a:spcAft>
                <a:spcPts val="0"/>
              </a:spcAft>
              <a:buNone/>
            </a:pPr>
            <a:r>
              <a:rPr lang="en" dirty="0">
                <a:solidFill>
                  <a:schemeClr val="dk1"/>
                </a:solidFill>
              </a:rPr>
              <a:t>15		</a:t>
            </a:r>
            <a:r>
              <a:rPr lang="en" u="sng" dirty="0">
                <a:solidFill>
                  <a:schemeClr val="hlink"/>
                </a:solidFill>
                <a:hlinkClick r:id="rId11" action="ppaction://hlinksldjump"/>
              </a:rPr>
              <a:t>Lined Calendar</a:t>
            </a:r>
            <a:endParaRPr dirty="0"/>
          </a:p>
          <a:p>
            <a:pPr marL="0" lvl="0" indent="0" algn="l" defTabSz="430213" rtl="0">
              <a:spcBef>
                <a:spcPts val="0"/>
              </a:spcBef>
              <a:spcAft>
                <a:spcPts val="0"/>
              </a:spcAft>
              <a:buNone/>
            </a:pPr>
            <a:r>
              <a:rPr lang="en" dirty="0"/>
              <a:t>16		</a:t>
            </a:r>
            <a:r>
              <a:rPr lang="en" u="sng" dirty="0">
                <a:solidFill>
                  <a:schemeClr val="hlink"/>
                </a:solidFill>
                <a:hlinkClick r:id="rId12" action="ppaction://hlinksldjump"/>
              </a:rPr>
              <a:t>Grid Calendar</a:t>
            </a:r>
            <a:endParaRPr dirty="0"/>
          </a:p>
          <a:p>
            <a:pPr marL="0" lvl="0" indent="0" algn="l" defTabSz="430213" rtl="0">
              <a:spcBef>
                <a:spcPts val="0"/>
              </a:spcBef>
              <a:spcAft>
                <a:spcPts val="0"/>
              </a:spcAft>
              <a:buNone/>
            </a:pPr>
            <a:r>
              <a:rPr lang="en" dirty="0"/>
              <a:t>17		</a:t>
            </a:r>
            <a:r>
              <a:rPr lang="en" u="sng" dirty="0">
                <a:solidFill>
                  <a:schemeClr val="hlink"/>
                </a:solidFill>
                <a:hlinkClick r:id="rId13" action="ppaction://hlinksldjump"/>
              </a:rPr>
              <a:t>Weekly Planner</a:t>
            </a:r>
            <a:endParaRPr dirty="0"/>
          </a:p>
          <a:p>
            <a:pPr marL="0" lvl="0" indent="0" algn="l" defTabSz="430213" rtl="0">
              <a:spcBef>
                <a:spcPts val="0"/>
              </a:spcBef>
              <a:spcAft>
                <a:spcPts val="0"/>
              </a:spcAft>
              <a:buNone/>
            </a:pPr>
            <a:endParaRPr dirty="0"/>
          </a:p>
          <a:p>
            <a:pPr marL="0" lvl="0" indent="0" algn="l" defTabSz="430213" rtl="0">
              <a:spcBef>
                <a:spcPts val="0"/>
              </a:spcBef>
              <a:spcAft>
                <a:spcPts val="0"/>
              </a:spcAft>
              <a:buNone/>
            </a:pPr>
            <a:r>
              <a:rPr lang="en" b="1" dirty="0"/>
              <a:t>Strategy</a:t>
            </a:r>
            <a:endParaRPr b="1" dirty="0"/>
          </a:p>
          <a:p>
            <a:pPr marL="0" lvl="0" indent="0" algn="l" defTabSz="430213" rtl="0">
              <a:spcBef>
                <a:spcPts val="0"/>
              </a:spcBef>
              <a:spcAft>
                <a:spcPts val="0"/>
              </a:spcAft>
              <a:buNone/>
            </a:pPr>
            <a:r>
              <a:rPr lang="en" dirty="0"/>
              <a:t>19		</a:t>
            </a:r>
            <a:r>
              <a:rPr lang="en" u="sng" dirty="0">
                <a:solidFill>
                  <a:schemeClr val="hlink"/>
                </a:solidFill>
                <a:hlinkClick r:id="rId14" action="ppaction://hlinksldjump"/>
              </a:rPr>
              <a:t>Blank Field example</a:t>
            </a:r>
            <a:endParaRPr dirty="0"/>
          </a:p>
          <a:p>
            <a:pPr marL="0" lvl="0" indent="0" algn="l" defTabSz="430213" rtl="0">
              <a:spcBef>
                <a:spcPts val="0"/>
              </a:spcBef>
              <a:spcAft>
                <a:spcPts val="0"/>
              </a:spcAft>
              <a:buNone/>
            </a:pPr>
            <a:r>
              <a:rPr lang="en" dirty="0"/>
              <a:t>20		</a:t>
            </a:r>
            <a:r>
              <a:rPr lang="en" u="sng" dirty="0">
                <a:solidFill>
                  <a:schemeClr val="hlink"/>
                </a:solidFill>
                <a:hlinkClick r:id="rId15" action="ppaction://hlinksldjump"/>
              </a:rPr>
              <a:t>Starting Field Example</a:t>
            </a:r>
            <a:endParaRPr dirty="0"/>
          </a:p>
          <a:p>
            <a:pPr marL="0" lvl="0" indent="0" algn="l" defTabSz="430213" rtl="0">
              <a:spcBef>
                <a:spcPts val="0"/>
              </a:spcBef>
              <a:spcAft>
                <a:spcPts val="0"/>
              </a:spcAft>
              <a:buNone/>
            </a:pPr>
            <a:r>
              <a:rPr lang="en" dirty="0"/>
              <a:t>21		</a:t>
            </a:r>
            <a:r>
              <a:rPr lang="en" u="sng" dirty="0">
                <a:solidFill>
                  <a:schemeClr val="hlink"/>
                </a:solidFill>
                <a:hlinkClick r:id="rId16" action="ppaction://hlinksldjump"/>
              </a:rPr>
              <a:t>Field with moveable objects</a:t>
            </a:r>
            <a:endParaRPr dirty="0"/>
          </a:p>
          <a:p>
            <a:pPr marL="0" lvl="0" indent="0" algn="l" defTabSz="430213" rtl="0">
              <a:spcBef>
                <a:spcPts val="0"/>
              </a:spcBef>
              <a:spcAft>
                <a:spcPts val="0"/>
              </a:spcAft>
              <a:buNone/>
            </a:pPr>
            <a:endParaRPr dirty="0"/>
          </a:p>
          <a:p>
            <a:pPr marL="0" lvl="0" indent="0" algn="l" defTabSz="430213" rtl="0">
              <a:spcBef>
                <a:spcPts val="0"/>
              </a:spcBef>
              <a:spcAft>
                <a:spcPts val="0"/>
              </a:spcAft>
              <a:buNone/>
            </a:pPr>
            <a:r>
              <a:rPr lang="en" b="1" dirty="0">
                <a:highlight>
                  <a:schemeClr val="lt1"/>
                </a:highlight>
              </a:rPr>
              <a:t>Engineering</a:t>
            </a:r>
            <a:endParaRPr b="1" dirty="0">
              <a:highlight>
                <a:schemeClr val="lt1"/>
              </a:highlight>
            </a:endParaRPr>
          </a:p>
          <a:p>
            <a:pPr marL="0" lvl="0" indent="0" algn="l" defTabSz="430213" rtl="0">
              <a:spcBef>
                <a:spcPts val="0"/>
              </a:spcBef>
              <a:spcAft>
                <a:spcPts val="0"/>
              </a:spcAft>
              <a:buNone/>
            </a:pPr>
            <a:r>
              <a:rPr lang="en" dirty="0"/>
              <a:t>22		</a:t>
            </a:r>
            <a:r>
              <a:rPr lang="en" u="sng" dirty="0">
                <a:solidFill>
                  <a:schemeClr val="hlink"/>
                </a:solidFill>
                <a:hlinkClick r:id="rId17" action="ppaction://hlinksldjump"/>
              </a:rPr>
              <a:t>Full-Scale Grid Example</a:t>
            </a:r>
            <a:endParaRPr dirty="0"/>
          </a:p>
          <a:p>
            <a:pPr marL="0" lvl="0" indent="0" algn="l" defTabSz="430213" rtl="0">
              <a:spcBef>
                <a:spcPts val="0"/>
              </a:spcBef>
              <a:spcAft>
                <a:spcPts val="0"/>
              </a:spcAft>
              <a:buNone/>
            </a:pPr>
            <a:r>
              <a:rPr lang="en" dirty="0"/>
              <a:t>23		</a:t>
            </a:r>
            <a:r>
              <a:rPr lang="en" u="sng" dirty="0">
                <a:solidFill>
                  <a:schemeClr val="hlink"/>
                </a:solidFill>
                <a:hlinkClick r:id="rId18" action="ppaction://hlinksldjump"/>
              </a:rPr>
              <a:t>Half-Scale Grid Example</a:t>
            </a:r>
            <a:endParaRPr dirty="0"/>
          </a:p>
          <a:p>
            <a:pPr marL="0" lvl="0" indent="0" algn="l" defTabSz="430213" rtl="0">
              <a:spcBef>
                <a:spcPts val="0"/>
              </a:spcBef>
              <a:spcAft>
                <a:spcPts val="0"/>
              </a:spcAft>
              <a:buNone/>
            </a:pPr>
            <a:r>
              <a:rPr lang="en" dirty="0"/>
              <a:t>24		</a:t>
            </a:r>
            <a:r>
              <a:rPr lang="en" u="sng" dirty="0">
                <a:solidFill>
                  <a:schemeClr val="hlink"/>
                </a:solidFill>
                <a:hlinkClick r:id="rId19" action="ppaction://hlinksldjump"/>
              </a:rPr>
              <a:t>Third-Scale Grid Example</a:t>
            </a:r>
            <a:endParaRPr dirty="0"/>
          </a:p>
          <a:p>
            <a:pPr marL="0" lvl="0" indent="0" algn="l" defTabSz="430213" rtl="0">
              <a:spcBef>
                <a:spcPts val="0"/>
              </a:spcBef>
              <a:spcAft>
                <a:spcPts val="0"/>
              </a:spcAft>
              <a:buNone/>
            </a:pPr>
            <a:r>
              <a:rPr lang="en" dirty="0"/>
              <a:t>25		</a:t>
            </a:r>
            <a:r>
              <a:rPr lang="en" u="sng" dirty="0">
                <a:solidFill>
                  <a:schemeClr val="hlink"/>
                </a:solidFill>
                <a:hlinkClick r:id="rId20" action="ppaction://hlinksldjump"/>
              </a:rPr>
              <a:t>Digital V5 Parts Example</a:t>
            </a:r>
            <a:endParaRPr dirty="0"/>
          </a:p>
          <a:p>
            <a:pPr marL="0" lvl="0" indent="0" algn="l" defTabSz="430213" rtl="0">
              <a:spcBef>
                <a:spcPts val="0"/>
              </a:spcBef>
              <a:spcAft>
                <a:spcPts val="0"/>
              </a:spcAft>
              <a:buNone/>
            </a:pPr>
            <a:r>
              <a:rPr lang="en" dirty="0"/>
              <a:t>26		</a:t>
            </a:r>
            <a:r>
              <a:rPr lang="en" u="sng" dirty="0">
                <a:solidFill>
                  <a:schemeClr val="hlink"/>
                </a:solidFill>
                <a:hlinkClick r:id="rId21" action="ppaction://hlinksldjump"/>
              </a:rPr>
              <a:t>Digital V5 Ruler Example</a:t>
            </a:r>
            <a:endParaRPr dirty="0"/>
          </a:p>
          <a:p>
            <a:pPr marL="0" lvl="0" indent="0" algn="l" defTabSz="430213" rtl="0">
              <a:spcBef>
                <a:spcPts val="0"/>
              </a:spcBef>
              <a:spcAft>
                <a:spcPts val="0"/>
              </a:spcAft>
              <a:buNone/>
            </a:pPr>
            <a:endParaRPr dirty="0"/>
          </a:p>
          <a:p>
            <a:pPr marL="0" lvl="0" indent="0" algn="l" defTabSz="430213" rtl="0">
              <a:spcBef>
                <a:spcPts val="0"/>
              </a:spcBef>
              <a:spcAft>
                <a:spcPts val="0"/>
              </a:spcAft>
              <a:buNone/>
            </a:pPr>
            <a:r>
              <a:rPr lang="en" b="1" dirty="0"/>
              <a:t>Wiring</a:t>
            </a:r>
            <a:endParaRPr b="1" dirty="0"/>
          </a:p>
          <a:p>
            <a:pPr marL="0" lvl="0" indent="0" algn="l" defTabSz="430213" rtl="0">
              <a:spcBef>
                <a:spcPts val="0"/>
              </a:spcBef>
              <a:spcAft>
                <a:spcPts val="0"/>
              </a:spcAft>
              <a:buNone/>
            </a:pPr>
            <a:r>
              <a:rPr lang="en" dirty="0"/>
              <a:t>29		</a:t>
            </a:r>
            <a:r>
              <a:rPr lang="en" u="sng" dirty="0">
                <a:solidFill>
                  <a:schemeClr val="hlink"/>
                </a:solidFill>
                <a:hlinkClick r:id="rId22" action="ppaction://hlinksldjump"/>
              </a:rPr>
              <a:t>V5 Robot Brain Wiring</a:t>
            </a:r>
            <a:endParaRPr dirty="0"/>
          </a:p>
          <a:p>
            <a:pPr marL="0" lvl="0" indent="0" algn="l" defTabSz="430213" rtl="0">
              <a:spcBef>
                <a:spcPts val="0"/>
              </a:spcBef>
              <a:spcAft>
                <a:spcPts val="0"/>
              </a:spcAft>
              <a:buNone/>
            </a:pPr>
            <a:r>
              <a:rPr lang="en" dirty="0"/>
              <a:t>30		</a:t>
            </a:r>
            <a:r>
              <a:rPr lang="en" u="sng" dirty="0">
                <a:solidFill>
                  <a:schemeClr val="hlink"/>
                </a:solidFill>
                <a:hlinkClick r:id="rId23" action="ppaction://hlinksldjump"/>
              </a:rPr>
              <a:t>V5 Controller Functions</a:t>
            </a:r>
            <a:endParaRPr dirty="0"/>
          </a:p>
          <a:p>
            <a:pPr marL="0" lvl="0" indent="0" algn="l" defTabSz="430213" rtl="0">
              <a:spcBef>
                <a:spcPts val="0"/>
              </a:spcBef>
              <a:spcAft>
                <a:spcPts val="0"/>
              </a:spcAft>
              <a:buNone/>
            </a:pPr>
            <a:endParaRPr dirty="0"/>
          </a:p>
          <a:p>
            <a:pPr marL="0" lvl="0" indent="0" algn="l" defTabSz="430213" rtl="0">
              <a:spcBef>
                <a:spcPts val="0"/>
              </a:spcBef>
              <a:spcAft>
                <a:spcPts val="0"/>
              </a:spcAft>
              <a:buNone/>
            </a:pPr>
            <a:r>
              <a:rPr lang="en" b="1" dirty="0"/>
              <a:t>Coding</a:t>
            </a:r>
            <a:endParaRPr b="1" dirty="0"/>
          </a:p>
          <a:p>
            <a:pPr marL="0" lvl="0" indent="0" algn="l" defTabSz="430213" rtl="0">
              <a:spcBef>
                <a:spcPts val="0"/>
              </a:spcBef>
              <a:spcAft>
                <a:spcPts val="0"/>
              </a:spcAft>
              <a:buNone/>
            </a:pPr>
            <a:r>
              <a:rPr lang="en" dirty="0"/>
              <a:t>32		</a:t>
            </a:r>
            <a:r>
              <a:rPr lang="en" u="sng" dirty="0">
                <a:solidFill>
                  <a:schemeClr val="hlink"/>
                </a:solidFill>
                <a:hlinkClick r:id="rId24" action="ppaction://hlinksldjump"/>
              </a:rPr>
              <a:t>VEXcode Blocks Example</a:t>
            </a:r>
            <a:endParaRPr dirty="0"/>
          </a:p>
          <a:p>
            <a:pPr marL="0" lvl="0" indent="0" algn="l" defTabSz="430213" rtl="0">
              <a:spcBef>
                <a:spcPts val="0"/>
              </a:spcBef>
              <a:spcAft>
                <a:spcPts val="0"/>
              </a:spcAft>
              <a:buNone/>
            </a:pPr>
            <a:r>
              <a:rPr lang="en" dirty="0"/>
              <a:t>33		</a:t>
            </a:r>
            <a:r>
              <a:rPr lang="en" u="sng" dirty="0">
                <a:solidFill>
                  <a:schemeClr val="hlink"/>
                </a:solidFill>
                <a:hlinkClick r:id="rId25" action="ppaction://hlinksldjump"/>
              </a:rPr>
              <a:t>VEXcode Python Example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9"/>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Field with moveable objects</a:t>
            </a:r>
            <a:endParaRPr/>
          </a:p>
        </p:txBody>
      </p:sp>
      <p:sp>
        <p:nvSpPr>
          <p:cNvPr id="376" name="Google Shape;376;p49"/>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377" name="Google Shape;377;p49"/>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378" name="Google Shape;378;p49"/>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21</a:t>
            </a:r>
            <a:endParaRPr/>
          </a:p>
        </p:txBody>
      </p:sp>
      <p:pic>
        <p:nvPicPr>
          <p:cNvPr id="379" name="Google Shape;379;p49"/>
          <p:cNvPicPr preferRelativeResize="0"/>
          <p:nvPr/>
        </p:nvPicPr>
        <p:blipFill>
          <a:blip r:embed="rId3">
            <a:alphaModFix/>
          </a:blip>
          <a:stretch>
            <a:fillRect/>
          </a:stretch>
        </p:blipFill>
        <p:spPr>
          <a:xfrm>
            <a:off x="3761461" y="5822370"/>
            <a:ext cx="248775" cy="244175"/>
          </a:xfrm>
          <a:prstGeom prst="rect">
            <a:avLst/>
          </a:prstGeom>
          <a:noFill/>
          <a:ln>
            <a:noFill/>
          </a:ln>
        </p:spPr>
      </p:pic>
      <p:pic>
        <p:nvPicPr>
          <p:cNvPr id="380" name="Google Shape;380;p49"/>
          <p:cNvPicPr preferRelativeResize="0"/>
          <p:nvPr/>
        </p:nvPicPr>
        <p:blipFill>
          <a:blip r:embed="rId3">
            <a:alphaModFix/>
          </a:blip>
          <a:stretch>
            <a:fillRect/>
          </a:stretch>
        </p:blipFill>
        <p:spPr>
          <a:xfrm>
            <a:off x="3761823" y="5089720"/>
            <a:ext cx="248775" cy="244175"/>
          </a:xfrm>
          <a:prstGeom prst="rect">
            <a:avLst/>
          </a:prstGeom>
          <a:noFill/>
          <a:ln>
            <a:noFill/>
          </a:ln>
        </p:spPr>
      </p:pic>
      <p:pic>
        <p:nvPicPr>
          <p:cNvPr id="381" name="Google Shape;381;p49"/>
          <p:cNvPicPr preferRelativeResize="0"/>
          <p:nvPr/>
        </p:nvPicPr>
        <p:blipFill>
          <a:blip r:embed="rId3">
            <a:alphaModFix/>
          </a:blip>
          <a:stretch>
            <a:fillRect/>
          </a:stretch>
        </p:blipFill>
        <p:spPr>
          <a:xfrm>
            <a:off x="3761461" y="4722300"/>
            <a:ext cx="248775" cy="244175"/>
          </a:xfrm>
          <a:prstGeom prst="rect">
            <a:avLst/>
          </a:prstGeom>
          <a:noFill/>
          <a:ln>
            <a:noFill/>
          </a:ln>
        </p:spPr>
      </p:pic>
      <p:pic>
        <p:nvPicPr>
          <p:cNvPr id="382" name="Google Shape;382;p49"/>
          <p:cNvPicPr preferRelativeResize="0"/>
          <p:nvPr/>
        </p:nvPicPr>
        <p:blipFill>
          <a:blip r:embed="rId3">
            <a:alphaModFix/>
          </a:blip>
          <a:stretch>
            <a:fillRect/>
          </a:stretch>
        </p:blipFill>
        <p:spPr>
          <a:xfrm>
            <a:off x="4673831" y="4722295"/>
            <a:ext cx="248775" cy="244175"/>
          </a:xfrm>
          <a:prstGeom prst="rect">
            <a:avLst/>
          </a:prstGeom>
          <a:noFill/>
          <a:ln>
            <a:noFill/>
          </a:ln>
        </p:spPr>
      </p:pic>
      <p:pic>
        <p:nvPicPr>
          <p:cNvPr id="383" name="Google Shape;383;p49"/>
          <p:cNvPicPr preferRelativeResize="0"/>
          <p:nvPr/>
        </p:nvPicPr>
        <p:blipFill>
          <a:blip r:embed="rId3">
            <a:alphaModFix/>
          </a:blip>
          <a:stretch>
            <a:fillRect/>
          </a:stretch>
        </p:blipFill>
        <p:spPr>
          <a:xfrm>
            <a:off x="3761461" y="3989625"/>
            <a:ext cx="248775" cy="244175"/>
          </a:xfrm>
          <a:prstGeom prst="rect">
            <a:avLst/>
          </a:prstGeom>
          <a:noFill/>
          <a:ln>
            <a:noFill/>
          </a:ln>
        </p:spPr>
      </p:pic>
      <p:pic>
        <p:nvPicPr>
          <p:cNvPr id="384" name="Google Shape;384;p49"/>
          <p:cNvPicPr preferRelativeResize="0"/>
          <p:nvPr/>
        </p:nvPicPr>
        <p:blipFill>
          <a:blip r:embed="rId3">
            <a:alphaModFix/>
          </a:blip>
          <a:stretch>
            <a:fillRect/>
          </a:stretch>
        </p:blipFill>
        <p:spPr>
          <a:xfrm>
            <a:off x="2848991" y="5086910"/>
            <a:ext cx="248775" cy="244175"/>
          </a:xfrm>
          <a:prstGeom prst="rect">
            <a:avLst/>
          </a:prstGeom>
          <a:noFill/>
          <a:ln>
            <a:noFill/>
          </a:ln>
        </p:spPr>
      </p:pic>
      <p:pic>
        <p:nvPicPr>
          <p:cNvPr id="385" name="Google Shape;385;p49"/>
          <p:cNvPicPr preferRelativeResize="0"/>
          <p:nvPr/>
        </p:nvPicPr>
        <p:blipFill>
          <a:blip r:embed="rId3">
            <a:alphaModFix/>
          </a:blip>
          <a:stretch>
            <a:fillRect/>
          </a:stretch>
        </p:blipFill>
        <p:spPr>
          <a:xfrm>
            <a:off x="6266270" y="7430879"/>
            <a:ext cx="248775" cy="244175"/>
          </a:xfrm>
          <a:prstGeom prst="rect">
            <a:avLst/>
          </a:prstGeom>
          <a:noFill/>
          <a:ln>
            <a:noFill/>
          </a:ln>
        </p:spPr>
      </p:pic>
      <p:pic>
        <p:nvPicPr>
          <p:cNvPr id="386" name="Google Shape;386;p49"/>
          <p:cNvPicPr preferRelativeResize="0"/>
          <p:nvPr/>
        </p:nvPicPr>
        <p:blipFill>
          <a:blip r:embed="rId3">
            <a:alphaModFix/>
          </a:blip>
          <a:stretch>
            <a:fillRect/>
          </a:stretch>
        </p:blipFill>
        <p:spPr>
          <a:xfrm>
            <a:off x="1231936" y="7430884"/>
            <a:ext cx="248775" cy="244175"/>
          </a:xfrm>
          <a:prstGeom prst="rect">
            <a:avLst/>
          </a:prstGeom>
          <a:noFill/>
          <a:ln>
            <a:noFill/>
          </a:ln>
        </p:spPr>
      </p:pic>
      <p:pic>
        <p:nvPicPr>
          <p:cNvPr id="387" name="Google Shape;387;p49"/>
          <p:cNvPicPr preferRelativeResize="0"/>
          <p:nvPr/>
        </p:nvPicPr>
        <p:blipFill>
          <a:blip r:embed="rId3">
            <a:alphaModFix/>
          </a:blip>
          <a:stretch>
            <a:fillRect/>
          </a:stretch>
        </p:blipFill>
        <p:spPr>
          <a:xfrm>
            <a:off x="6067434" y="4903195"/>
            <a:ext cx="248775" cy="244175"/>
          </a:xfrm>
          <a:prstGeom prst="rect">
            <a:avLst/>
          </a:prstGeom>
          <a:noFill/>
          <a:ln>
            <a:noFill/>
          </a:ln>
        </p:spPr>
      </p:pic>
      <p:pic>
        <p:nvPicPr>
          <p:cNvPr id="388" name="Google Shape;388;p49"/>
          <p:cNvPicPr preferRelativeResize="0"/>
          <p:nvPr/>
        </p:nvPicPr>
        <p:blipFill>
          <a:blip r:embed="rId3">
            <a:alphaModFix/>
          </a:blip>
          <a:stretch>
            <a:fillRect/>
          </a:stretch>
        </p:blipFill>
        <p:spPr>
          <a:xfrm>
            <a:off x="1458284" y="4903199"/>
            <a:ext cx="248775" cy="244175"/>
          </a:xfrm>
          <a:prstGeom prst="rect">
            <a:avLst/>
          </a:prstGeom>
          <a:noFill/>
          <a:ln>
            <a:noFill/>
          </a:ln>
        </p:spPr>
      </p:pic>
      <p:pic>
        <p:nvPicPr>
          <p:cNvPr id="389" name="Google Shape;389;p49"/>
          <p:cNvPicPr preferRelativeResize="0"/>
          <p:nvPr/>
        </p:nvPicPr>
        <p:blipFill>
          <a:blip r:embed="rId3">
            <a:alphaModFix/>
          </a:blip>
          <a:stretch>
            <a:fillRect/>
          </a:stretch>
        </p:blipFill>
        <p:spPr>
          <a:xfrm>
            <a:off x="6277509" y="2397154"/>
            <a:ext cx="248775" cy="244175"/>
          </a:xfrm>
          <a:prstGeom prst="rect">
            <a:avLst/>
          </a:prstGeom>
          <a:noFill/>
          <a:ln>
            <a:noFill/>
          </a:ln>
        </p:spPr>
      </p:pic>
      <p:pic>
        <p:nvPicPr>
          <p:cNvPr id="390" name="Google Shape;390;p49"/>
          <p:cNvPicPr preferRelativeResize="0"/>
          <p:nvPr/>
        </p:nvPicPr>
        <p:blipFill>
          <a:blip r:embed="rId3">
            <a:alphaModFix/>
          </a:blip>
          <a:stretch>
            <a:fillRect/>
          </a:stretch>
        </p:blipFill>
        <p:spPr>
          <a:xfrm>
            <a:off x="1243175" y="2397159"/>
            <a:ext cx="248775" cy="244175"/>
          </a:xfrm>
          <a:prstGeom prst="rect">
            <a:avLst/>
          </a:prstGeom>
          <a:noFill/>
          <a:ln>
            <a:noFill/>
          </a:ln>
        </p:spPr>
      </p:pic>
      <p:pic>
        <p:nvPicPr>
          <p:cNvPr id="391" name="Google Shape;391;p49"/>
          <p:cNvPicPr preferRelativeResize="0"/>
          <p:nvPr/>
        </p:nvPicPr>
        <p:blipFill>
          <a:blip r:embed="rId3">
            <a:alphaModFix/>
          </a:blip>
          <a:stretch>
            <a:fillRect/>
          </a:stretch>
        </p:blipFill>
        <p:spPr>
          <a:xfrm rot="10800000">
            <a:off x="3084225" y="1279559"/>
            <a:ext cx="248775" cy="244175"/>
          </a:xfrm>
          <a:prstGeom prst="rect">
            <a:avLst/>
          </a:prstGeom>
          <a:noFill/>
          <a:ln>
            <a:noFill/>
          </a:ln>
        </p:spPr>
      </p:pic>
      <p:pic>
        <p:nvPicPr>
          <p:cNvPr id="392" name="Google Shape;392;p49"/>
          <p:cNvPicPr preferRelativeResize="0"/>
          <p:nvPr/>
        </p:nvPicPr>
        <p:blipFill>
          <a:blip r:embed="rId3">
            <a:alphaModFix/>
          </a:blip>
          <a:stretch>
            <a:fillRect/>
          </a:stretch>
        </p:blipFill>
        <p:spPr>
          <a:xfrm rot="10800000">
            <a:off x="3360250" y="1279559"/>
            <a:ext cx="248775" cy="244175"/>
          </a:xfrm>
          <a:prstGeom prst="rect">
            <a:avLst/>
          </a:prstGeom>
          <a:noFill/>
          <a:ln>
            <a:noFill/>
          </a:ln>
        </p:spPr>
      </p:pic>
      <p:pic>
        <p:nvPicPr>
          <p:cNvPr id="393" name="Google Shape;393;p49"/>
          <p:cNvPicPr preferRelativeResize="0"/>
          <p:nvPr/>
        </p:nvPicPr>
        <p:blipFill>
          <a:blip r:embed="rId3">
            <a:alphaModFix/>
          </a:blip>
          <a:stretch>
            <a:fillRect/>
          </a:stretch>
        </p:blipFill>
        <p:spPr>
          <a:xfrm rot="10800000">
            <a:off x="3629057" y="1279559"/>
            <a:ext cx="248775" cy="244175"/>
          </a:xfrm>
          <a:prstGeom prst="rect">
            <a:avLst/>
          </a:prstGeom>
          <a:noFill/>
          <a:ln>
            <a:noFill/>
          </a:ln>
        </p:spPr>
      </p:pic>
      <p:pic>
        <p:nvPicPr>
          <p:cNvPr id="394" name="Google Shape;394;p49"/>
          <p:cNvPicPr preferRelativeResize="0"/>
          <p:nvPr/>
        </p:nvPicPr>
        <p:blipFill>
          <a:blip r:embed="rId3">
            <a:alphaModFix/>
          </a:blip>
          <a:stretch>
            <a:fillRect/>
          </a:stretch>
        </p:blipFill>
        <p:spPr>
          <a:xfrm rot="10800000">
            <a:off x="3905082" y="1279559"/>
            <a:ext cx="248775" cy="244175"/>
          </a:xfrm>
          <a:prstGeom prst="rect">
            <a:avLst/>
          </a:prstGeom>
          <a:noFill/>
          <a:ln>
            <a:noFill/>
          </a:ln>
        </p:spPr>
      </p:pic>
      <p:pic>
        <p:nvPicPr>
          <p:cNvPr id="395" name="Google Shape;395;p49"/>
          <p:cNvPicPr preferRelativeResize="0"/>
          <p:nvPr/>
        </p:nvPicPr>
        <p:blipFill>
          <a:blip r:embed="rId3">
            <a:alphaModFix/>
          </a:blip>
          <a:stretch>
            <a:fillRect/>
          </a:stretch>
        </p:blipFill>
        <p:spPr>
          <a:xfrm rot="10800000">
            <a:off x="4170715" y="1279559"/>
            <a:ext cx="248775" cy="244175"/>
          </a:xfrm>
          <a:prstGeom prst="rect">
            <a:avLst/>
          </a:prstGeom>
          <a:noFill/>
          <a:ln>
            <a:noFill/>
          </a:ln>
        </p:spPr>
      </p:pic>
      <p:pic>
        <p:nvPicPr>
          <p:cNvPr id="396" name="Google Shape;396;p49"/>
          <p:cNvPicPr preferRelativeResize="0"/>
          <p:nvPr/>
        </p:nvPicPr>
        <p:blipFill>
          <a:blip r:embed="rId3">
            <a:alphaModFix/>
          </a:blip>
          <a:stretch>
            <a:fillRect/>
          </a:stretch>
        </p:blipFill>
        <p:spPr>
          <a:xfrm rot="10800000">
            <a:off x="4446740" y="1279559"/>
            <a:ext cx="248775" cy="244175"/>
          </a:xfrm>
          <a:prstGeom prst="rect">
            <a:avLst/>
          </a:prstGeom>
          <a:noFill/>
          <a:ln>
            <a:noFill/>
          </a:ln>
        </p:spPr>
      </p:pic>
      <p:pic>
        <p:nvPicPr>
          <p:cNvPr id="397" name="Google Shape;397;p49"/>
          <p:cNvPicPr preferRelativeResize="0"/>
          <p:nvPr/>
        </p:nvPicPr>
        <p:blipFill>
          <a:blip r:embed="rId3">
            <a:alphaModFix/>
          </a:blip>
          <a:stretch>
            <a:fillRect/>
          </a:stretch>
        </p:blipFill>
        <p:spPr>
          <a:xfrm rot="10800000">
            <a:off x="3086182" y="999246"/>
            <a:ext cx="248775" cy="244175"/>
          </a:xfrm>
          <a:prstGeom prst="rect">
            <a:avLst/>
          </a:prstGeom>
          <a:noFill/>
          <a:ln>
            <a:noFill/>
          </a:ln>
        </p:spPr>
      </p:pic>
      <p:pic>
        <p:nvPicPr>
          <p:cNvPr id="398" name="Google Shape;398;p49"/>
          <p:cNvPicPr preferRelativeResize="0"/>
          <p:nvPr/>
        </p:nvPicPr>
        <p:blipFill>
          <a:blip r:embed="rId3">
            <a:alphaModFix/>
          </a:blip>
          <a:stretch>
            <a:fillRect/>
          </a:stretch>
        </p:blipFill>
        <p:spPr>
          <a:xfrm rot="10800000">
            <a:off x="3362207" y="999246"/>
            <a:ext cx="248775" cy="244175"/>
          </a:xfrm>
          <a:prstGeom prst="rect">
            <a:avLst/>
          </a:prstGeom>
          <a:noFill/>
          <a:ln>
            <a:noFill/>
          </a:ln>
        </p:spPr>
      </p:pic>
      <p:pic>
        <p:nvPicPr>
          <p:cNvPr id="399" name="Google Shape;399;p49"/>
          <p:cNvPicPr preferRelativeResize="0"/>
          <p:nvPr/>
        </p:nvPicPr>
        <p:blipFill>
          <a:blip r:embed="rId3">
            <a:alphaModFix/>
          </a:blip>
          <a:stretch>
            <a:fillRect/>
          </a:stretch>
        </p:blipFill>
        <p:spPr>
          <a:xfrm rot="10800000">
            <a:off x="3631014" y="999246"/>
            <a:ext cx="248775" cy="244175"/>
          </a:xfrm>
          <a:prstGeom prst="rect">
            <a:avLst/>
          </a:prstGeom>
          <a:noFill/>
          <a:ln>
            <a:noFill/>
          </a:ln>
        </p:spPr>
      </p:pic>
      <p:pic>
        <p:nvPicPr>
          <p:cNvPr id="400" name="Google Shape;400;p49"/>
          <p:cNvPicPr preferRelativeResize="0"/>
          <p:nvPr/>
        </p:nvPicPr>
        <p:blipFill>
          <a:blip r:embed="rId3">
            <a:alphaModFix/>
          </a:blip>
          <a:stretch>
            <a:fillRect/>
          </a:stretch>
        </p:blipFill>
        <p:spPr>
          <a:xfrm rot="10800000">
            <a:off x="3907039" y="999246"/>
            <a:ext cx="248775" cy="244175"/>
          </a:xfrm>
          <a:prstGeom prst="rect">
            <a:avLst/>
          </a:prstGeom>
          <a:noFill/>
          <a:ln>
            <a:noFill/>
          </a:ln>
        </p:spPr>
      </p:pic>
      <p:pic>
        <p:nvPicPr>
          <p:cNvPr id="401" name="Google Shape;401;p49"/>
          <p:cNvPicPr preferRelativeResize="0"/>
          <p:nvPr/>
        </p:nvPicPr>
        <p:blipFill>
          <a:blip r:embed="rId3">
            <a:alphaModFix/>
          </a:blip>
          <a:stretch>
            <a:fillRect/>
          </a:stretch>
        </p:blipFill>
        <p:spPr>
          <a:xfrm rot="10800000">
            <a:off x="4172672" y="999246"/>
            <a:ext cx="248775" cy="244175"/>
          </a:xfrm>
          <a:prstGeom prst="rect">
            <a:avLst/>
          </a:prstGeom>
          <a:noFill/>
          <a:ln>
            <a:noFill/>
          </a:ln>
        </p:spPr>
      </p:pic>
      <p:pic>
        <p:nvPicPr>
          <p:cNvPr id="402" name="Google Shape;402;p49"/>
          <p:cNvPicPr preferRelativeResize="0"/>
          <p:nvPr/>
        </p:nvPicPr>
        <p:blipFill>
          <a:blip r:embed="rId3">
            <a:alphaModFix/>
          </a:blip>
          <a:stretch>
            <a:fillRect/>
          </a:stretch>
        </p:blipFill>
        <p:spPr>
          <a:xfrm rot="10800000">
            <a:off x="4448697" y="999246"/>
            <a:ext cx="248775" cy="244175"/>
          </a:xfrm>
          <a:prstGeom prst="rect">
            <a:avLst/>
          </a:prstGeom>
          <a:noFill/>
          <a:ln>
            <a:noFill/>
          </a:ln>
        </p:spPr>
      </p:pic>
      <p:pic>
        <p:nvPicPr>
          <p:cNvPr id="403" name="Google Shape;403;p49"/>
          <p:cNvPicPr preferRelativeResize="0"/>
          <p:nvPr/>
        </p:nvPicPr>
        <p:blipFill>
          <a:blip r:embed="rId3">
            <a:alphaModFix/>
          </a:blip>
          <a:stretch>
            <a:fillRect/>
          </a:stretch>
        </p:blipFill>
        <p:spPr>
          <a:xfrm rot="10800000">
            <a:off x="4733151" y="999246"/>
            <a:ext cx="248775" cy="244175"/>
          </a:xfrm>
          <a:prstGeom prst="rect">
            <a:avLst/>
          </a:prstGeom>
          <a:noFill/>
          <a:ln>
            <a:noFill/>
          </a:ln>
        </p:spPr>
      </p:pic>
      <p:pic>
        <p:nvPicPr>
          <p:cNvPr id="404" name="Google Shape;404;p49"/>
          <p:cNvPicPr preferRelativeResize="0"/>
          <p:nvPr/>
        </p:nvPicPr>
        <p:blipFill>
          <a:blip r:embed="rId3">
            <a:alphaModFix/>
          </a:blip>
          <a:stretch>
            <a:fillRect/>
          </a:stretch>
        </p:blipFill>
        <p:spPr>
          <a:xfrm rot="10800000">
            <a:off x="2791847" y="999246"/>
            <a:ext cx="248775" cy="244175"/>
          </a:xfrm>
          <a:prstGeom prst="rect">
            <a:avLst/>
          </a:prstGeom>
          <a:noFill/>
          <a:ln>
            <a:noFill/>
          </a:ln>
        </p:spPr>
      </p:pic>
      <p:pic>
        <p:nvPicPr>
          <p:cNvPr id="405" name="Google Shape;405;p49"/>
          <p:cNvPicPr preferRelativeResize="0"/>
          <p:nvPr/>
        </p:nvPicPr>
        <p:blipFill>
          <a:blip r:embed="rId3">
            <a:alphaModFix/>
          </a:blip>
          <a:stretch>
            <a:fillRect/>
          </a:stretch>
        </p:blipFill>
        <p:spPr>
          <a:xfrm rot="10800000">
            <a:off x="3080569" y="718946"/>
            <a:ext cx="248775" cy="244175"/>
          </a:xfrm>
          <a:prstGeom prst="rect">
            <a:avLst/>
          </a:prstGeom>
          <a:noFill/>
          <a:ln>
            <a:noFill/>
          </a:ln>
        </p:spPr>
      </p:pic>
      <p:pic>
        <p:nvPicPr>
          <p:cNvPr id="406" name="Google Shape;406;p49"/>
          <p:cNvPicPr preferRelativeResize="0"/>
          <p:nvPr/>
        </p:nvPicPr>
        <p:blipFill>
          <a:blip r:embed="rId3">
            <a:alphaModFix/>
          </a:blip>
          <a:stretch>
            <a:fillRect/>
          </a:stretch>
        </p:blipFill>
        <p:spPr>
          <a:xfrm rot="10800000">
            <a:off x="3356594" y="718946"/>
            <a:ext cx="248775" cy="244175"/>
          </a:xfrm>
          <a:prstGeom prst="rect">
            <a:avLst/>
          </a:prstGeom>
          <a:noFill/>
          <a:ln>
            <a:noFill/>
          </a:ln>
        </p:spPr>
      </p:pic>
      <p:pic>
        <p:nvPicPr>
          <p:cNvPr id="407" name="Google Shape;407;p49"/>
          <p:cNvPicPr preferRelativeResize="0"/>
          <p:nvPr/>
        </p:nvPicPr>
        <p:blipFill>
          <a:blip r:embed="rId3">
            <a:alphaModFix/>
          </a:blip>
          <a:stretch>
            <a:fillRect/>
          </a:stretch>
        </p:blipFill>
        <p:spPr>
          <a:xfrm rot="10800000">
            <a:off x="3625401" y="718946"/>
            <a:ext cx="248775" cy="244175"/>
          </a:xfrm>
          <a:prstGeom prst="rect">
            <a:avLst/>
          </a:prstGeom>
          <a:noFill/>
          <a:ln>
            <a:noFill/>
          </a:ln>
        </p:spPr>
      </p:pic>
      <p:pic>
        <p:nvPicPr>
          <p:cNvPr id="408" name="Google Shape;408;p49"/>
          <p:cNvPicPr preferRelativeResize="0"/>
          <p:nvPr/>
        </p:nvPicPr>
        <p:blipFill>
          <a:blip r:embed="rId3">
            <a:alphaModFix/>
          </a:blip>
          <a:stretch>
            <a:fillRect/>
          </a:stretch>
        </p:blipFill>
        <p:spPr>
          <a:xfrm rot="10800000">
            <a:off x="3901426" y="718946"/>
            <a:ext cx="248775" cy="244175"/>
          </a:xfrm>
          <a:prstGeom prst="rect">
            <a:avLst/>
          </a:prstGeom>
          <a:noFill/>
          <a:ln>
            <a:noFill/>
          </a:ln>
        </p:spPr>
      </p:pic>
      <p:pic>
        <p:nvPicPr>
          <p:cNvPr id="409" name="Google Shape;409;p49"/>
          <p:cNvPicPr preferRelativeResize="0"/>
          <p:nvPr/>
        </p:nvPicPr>
        <p:blipFill>
          <a:blip r:embed="rId3">
            <a:alphaModFix/>
          </a:blip>
          <a:stretch>
            <a:fillRect/>
          </a:stretch>
        </p:blipFill>
        <p:spPr>
          <a:xfrm rot="10800000">
            <a:off x="4167059" y="718946"/>
            <a:ext cx="248775" cy="244175"/>
          </a:xfrm>
          <a:prstGeom prst="rect">
            <a:avLst/>
          </a:prstGeom>
          <a:noFill/>
          <a:ln>
            <a:noFill/>
          </a:ln>
        </p:spPr>
      </p:pic>
      <p:pic>
        <p:nvPicPr>
          <p:cNvPr id="410" name="Google Shape;410;p49"/>
          <p:cNvPicPr preferRelativeResize="0"/>
          <p:nvPr/>
        </p:nvPicPr>
        <p:blipFill>
          <a:blip r:embed="rId3">
            <a:alphaModFix/>
          </a:blip>
          <a:stretch>
            <a:fillRect/>
          </a:stretch>
        </p:blipFill>
        <p:spPr>
          <a:xfrm rot="10800000">
            <a:off x="4443084" y="718946"/>
            <a:ext cx="248775" cy="244175"/>
          </a:xfrm>
          <a:prstGeom prst="rect">
            <a:avLst/>
          </a:prstGeom>
          <a:noFill/>
          <a:ln>
            <a:noFill/>
          </a:ln>
        </p:spPr>
      </p:pic>
      <p:pic>
        <p:nvPicPr>
          <p:cNvPr id="411" name="Google Shape;411;p49"/>
          <p:cNvPicPr preferRelativeResize="0"/>
          <p:nvPr/>
        </p:nvPicPr>
        <p:blipFill>
          <a:blip r:embed="rId3">
            <a:alphaModFix/>
          </a:blip>
          <a:stretch>
            <a:fillRect/>
          </a:stretch>
        </p:blipFill>
        <p:spPr>
          <a:xfrm>
            <a:off x="3074951" y="8544210"/>
            <a:ext cx="248775" cy="244175"/>
          </a:xfrm>
          <a:prstGeom prst="rect">
            <a:avLst/>
          </a:prstGeom>
          <a:noFill/>
          <a:ln>
            <a:noFill/>
          </a:ln>
        </p:spPr>
      </p:pic>
      <p:pic>
        <p:nvPicPr>
          <p:cNvPr id="412" name="Google Shape;412;p49"/>
          <p:cNvPicPr preferRelativeResize="0"/>
          <p:nvPr/>
        </p:nvPicPr>
        <p:blipFill>
          <a:blip r:embed="rId3">
            <a:alphaModFix/>
          </a:blip>
          <a:stretch>
            <a:fillRect/>
          </a:stretch>
        </p:blipFill>
        <p:spPr>
          <a:xfrm>
            <a:off x="3348147" y="8544204"/>
            <a:ext cx="248775" cy="244175"/>
          </a:xfrm>
          <a:prstGeom prst="rect">
            <a:avLst/>
          </a:prstGeom>
          <a:noFill/>
          <a:ln>
            <a:noFill/>
          </a:ln>
        </p:spPr>
      </p:pic>
      <p:pic>
        <p:nvPicPr>
          <p:cNvPr id="413" name="Google Shape;413;p49"/>
          <p:cNvPicPr preferRelativeResize="0"/>
          <p:nvPr/>
        </p:nvPicPr>
        <p:blipFill>
          <a:blip r:embed="rId3">
            <a:alphaModFix/>
          </a:blip>
          <a:stretch>
            <a:fillRect/>
          </a:stretch>
        </p:blipFill>
        <p:spPr>
          <a:xfrm>
            <a:off x="3618541" y="8544210"/>
            <a:ext cx="248775" cy="244175"/>
          </a:xfrm>
          <a:prstGeom prst="rect">
            <a:avLst/>
          </a:prstGeom>
          <a:noFill/>
          <a:ln>
            <a:noFill/>
          </a:ln>
        </p:spPr>
      </p:pic>
      <p:pic>
        <p:nvPicPr>
          <p:cNvPr id="414" name="Google Shape;414;p49"/>
          <p:cNvPicPr preferRelativeResize="0"/>
          <p:nvPr/>
        </p:nvPicPr>
        <p:blipFill>
          <a:blip r:embed="rId3">
            <a:alphaModFix/>
          </a:blip>
          <a:stretch>
            <a:fillRect/>
          </a:stretch>
        </p:blipFill>
        <p:spPr>
          <a:xfrm>
            <a:off x="3891737" y="8544204"/>
            <a:ext cx="248775" cy="244175"/>
          </a:xfrm>
          <a:prstGeom prst="rect">
            <a:avLst/>
          </a:prstGeom>
          <a:noFill/>
          <a:ln>
            <a:noFill/>
          </a:ln>
        </p:spPr>
      </p:pic>
      <p:pic>
        <p:nvPicPr>
          <p:cNvPr id="415" name="Google Shape;415;p49"/>
          <p:cNvPicPr preferRelativeResize="0"/>
          <p:nvPr/>
        </p:nvPicPr>
        <p:blipFill>
          <a:blip r:embed="rId3">
            <a:alphaModFix/>
          </a:blip>
          <a:stretch>
            <a:fillRect/>
          </a:stretch>
        </p:blipFill>
        <p:spPr>
          <a:xfrm>
            <a:off x="4162091" y="8544210"/>
            <a:ext cx="248775" cy="244175"/>
          </a:xfrm>
          <a:prstGeom prst="rect">
            <a:avLst/>
          </a:prstGeom>
          <a:noFill/>
          <a:ln>
            <a:noFill/>
          </a:ln>
        </p:spPr>
      </p:pic>
      <p:pic>
        <p:nvPicPr>
          <p:cNvPr id="416" name="Google Shape;416;p49"/>
          <p:cNvPicPr preferRelativeResize="0"/>
          <p:nvPr/>
        </p:nvPicPr>
        <p:blipFill>
          <a:blip r:embed="rId3">
            <a:alphaModFix/>
          </a:blip>
          <a:stretch>
            <a:fillRect/>
          </a:stretch>
        </p:blipFill>
        <p:spPr>
          <a:xfrm>
            <a:off x="4435287" y="8544204"/>
            <a:ext cx="248775" cy="244175"/>
          </a:xfrm>
          <a:prstGeom prst="rect">
            <a:avLst/>
          </a:prstGeom>
          <a:noFill/>
          <a:ln>
            <a:noFill/>
          </a:ln>
        </p:spPr>
      </p:pic>
      <p:pic>
        <p:nvPicPr>
          <p:cNvPr id="417" name="Google Shape;417;p49"/>
          <p:cNvPicPr preferRelativeResize="0"/>
          <p:nvPr/>
        </p:nvPicPr>
        <p:blipFill>
          <a:blip r:embed="rId3">
            <a:alphaModFix/>
          </a:blip>
          <a:stretch>
            <a:fillRect/>
          </a:stretch>
        </p:blipFill>
        <p:spPr>
          <a:xfrm>
            <a:off x="3075669" y="8823035"/>
            <a:ext cx="248775" cy="244175"/>
          </a:xfrm>
          <a:prstGeom prst="rect">
            <a:avLst/>
          </a:prstGeom>
          <a:noFill/>
          <a:ln>
            <a:noFill/>
          </a:ln>
        </p:spPr>
      </p:pic>
      <p:pic>
        <p:nvPicPr>
          <p:cNvPr id="418" name="Google Shape;418;p49"/>
          <p:cNvPicPr preferRelativeResize="0"/>
          <p:nvPr/>
        </p:nvPicPr>
        <p:blipFill>
          <a:blip r:embed="rId3">
            <a:alphaModFix/>
          </a:blip>
          <a:stretch>
            <a:fillRect/>
          </a:stretch>
        </p:blipFill>
        <p:spPr>
          <a:xfrm>
            <a:off x="3348865" y="8823029"/>
            <a:ext cx="248775" cy="244175"/>
          </a:xfrm>
          <a:prstGeom prst="rect">
            <a:avLst/>
          </a:prstGeom>
          <a:noFill/>
          <a:ln>
            <a:noFill/>
          </a:ln>
        </p:spPr>
      </p:pic>
      <p:pic>
        <p:nvPicPr>
          <p:cNvPr id="419" name="Google Shape;419;p49"/>
          <p:cNvPicPr preferRelativeResize="0"/>
          <p:nvPr/>
        </p:nvPicPr>
        <p:blipFill>
          <a:blip r:embed="rId3">
            <a:alphaModFix/>
          </a:blip>
          <a:stretch>
            <a:fillRect/>
          </a:stretch>
        </p:blipFill>
        <p:spPr>
          <a:xfrm>
            <a:off x="3619259" y="8823035"/>
            <a:ext cx="248775" cy="244175"/>
          </a:xfrm>
          <a:prstGeom prst="rect">
            <a:avLst/>
          </a:prstGeom>
          <a:noFill/>
          <a:ln>
            <a:noFill/>
          </a:ln>
        </p:spPr>
      </p:pic>
      <p:pic>
        <p:nvPicPr>
          <p:cNvPr id="420" name="Google Shape;420;p49"/>
          <p:cNvPicPr preferRelativeResize="0"/>
          <p:nvPr/>
        </p:nvPicPr>
        <p:blipFill>
          <a:blip r:embed="rId3">
            <a:alphaModFix/>
          </a:blip>
          <a:stretch>
            <a:fillRect/>
          </a:stretch>
        </p:blipFill>
        <p:spPr>
          <a:xfrm>
            <a:off x="3892455" y="8823029"/>
            <a:ext cx="248775" cy="244175"/>
          </a:xfrm>
          <a:prstGeom prst="rect">
            <a:avLst/>
          </a:prstGeom>
          <a:noFill/>
          <a:ln>
            <a:noFill/>
          </a:ln>
        </p:spPr>
      </p:pic>
      <p:pic>
        <p:nvPicPr>
          <p:cNvPr id="421" name="Google Shape;421;p49"/>
          <p:cNvPicPr preferRelativeResize="0"/>
          <p:nvPr/>
        </p:nvPicPr>
        <p:blipFill>
          <a:blip r:embed="rId3">
            <a:alphaModFix/>
          </a:blip>
          <a:stretch>
            <a:fillRect/>
          </a:stretch>
        </p:blipFill>
        <p:spPr>
          <a:xfrm>
            <a:off x="4162809" y="8823035"/>
            <a:ext cx="248775" cy="244175"/>
          </a:xfrm>
          <a:prstGeom prst="rect">
            <a:avLst/>
          </a:prstGeom>
          <a:noFill/>
          <a:ln>
            <a:noFill/>
          </a:ln>
        </p:spPr>
      </p:pic>
      <p:pic>
        <p:nvPicPr>
          <p:cNvPr id="422" name="Google Shape;422;p49"/>
          <p:cNvPicPr preferRelativeResize="0"/>
          <p:nvPr/>
        </p:nvPicPr>
        <p:blipFill>
          <a:blip r:embed="rId3">
            <a:alphaModFix/>
          </a:blip>
          <a:stretch>
            <a:fillRect/>
          </a:stretch>
        </p:blipFill>
        <p:spPr>
          <a:xfrm>
            <a:off x="4436005" y="8823029"/>
            <a:ext cx="248775" cy="244175"/>
          </a:xfrm>
          <a:prstGeom prst="rect">
            <a:avLst/>
          </a:prstGeom>
          <a:noFill/>
          <a:ln>
            <a:noFill/>
          </a:ln>
        </p:spPr>
      </p:pic>
      <p:pic>
        <p:nvPicPr>
          <p:cNvPr id="423" name="Google Shape;423;p49"/>
          <p:cNvPicPr preferRelativeResize="0"/>
          <p:nvPr/>
        </p:nvPicPr>
        <p:blipFill>
          <a:blip r:embed="rId3">
            <a:alphaModFix/>
          </a:blip>
          <a:stretch>
            <a:fillRect/>
          </a:stretch>
        </p:blipFill>
        <p:spPr>
          <a:xfrm>
            <a:off x="3075669" y="9101735"/>
            <a:ext cx="248775" cy="244175"/>
          </a:xfrm>
          <a:prstGeom prst="rect">
            <a:avLst/>
          </a:prstGeom>
          <a:noFill/>
          <a:ln>
            <a:noFill/>
          </a:ln>
        </p:spPr>
      </p:pic>
      <p:pic>
        <p:nvPicPr>
          <p:cNvPr id="424" name="Google Shape;424;p49"/>
          <p:cNvPicPr preferRelativeResize="0"/>
          <p:nvPr/>
        </p:nvPicPr>
        <p:blipFill>
          <a:blip r:embed="rId3">
            <a:alphaModFix/>
          </a:blip>
          <a:stretch>
            <a:fillRect/>
          </a:stretch>
        </p:blipFill>
        <p:spPr>
          <a:xfrm>
            <a:off x="3348865" y="9101729"/>
            <a:ext cx="248775" cy="244175"/>
          </a:xfrm>
          <a:prstGeom prst="rect">
            <a:avLst/>
          </a:prstGeom>
          <a:noFill/>
          <a:ln>
            <a:noFill/>
          </a:ln>
        </p:spPr>
      </p:pic>
      <p:pic>
        <p:nvPicPr>
          <p:cNvPr id="425" name="Google Shape;425;p49"/>
          <p:cNvPicPr preferRelativeResize="0"/>
          <p:nvPr/>
        </p:nvPicPr>
        <p:blipFill>
          <a:blip r:embed="rId3">
            <a:alphaModFix/>
          </a:blip>
          <a:stretch>
            <a:fillRect/>
          </a:stretch>
        </p:blipFill>
        <p:spPr>
          <a:xfrm>
            <a:off x="3619259" y="9101735"/>
            <a:ext cx="248775" cy="244175"/>
          </a:xfrm>
          <a:prstGeom prst="rect">
            <a:avLst/>
          </a:prstGeom>
          <a:noFill/>
          <a:ln>
            <a:noFill/>
          </a:ln>
        </p:spPr>
      </p:pic>
      <p:pic>
        <p:nvPicPr>
          <p:cNvPr id="426" name="Google Shape;426;p49"/>
          <p:cNvPicPr preferRelativeResize="0"/>
          <p:nvPr/>
        </p:nvPicPr>
        <p:blipFill>
          <a:blip r:embed="rId3">
            <a:alphaModFix/>
          </a:blip>
          <a:stretch>
            <a:fillRect/>
          </a:stretch>
        </p:blipFill>
        <p:spPr>
          <a:xfrm>
            <a:off x="3892455" y="9101729"/>
            <a:ext cx="248775" cy="244175"/>
          </a:xfrm>
          <a:prstGeom prst="rect">
            <a:avLst/>
          </a:prstGeom>
          <a:noFill/>
          <a:ln>
            <a:noFill/>
          </a:ln>
        </p:spPr>
      </p:pic>
      <p:pic>
        <p:nvPicPr>
          <p:cNvPr id="427" name="Google Shape;427;p49"/>
          <p:cNvPicPr preferRelativeResize="0"/>
          <p:nvPr/>
        </p:nvPicPr>
        <p:blipFill>
          <a:blip r:embed="rId3">
            <a:alphaModFix/>
          </a:blip>
          <a:stretch>
            <a:fillRect/>
          </a:stretch>
        </p:blipFill>
        <p:spPr>
          <a:xfrm>
            <a:off x="4162809" y="9101735"/>
            <a:ext cx="248775" cy="244175"/>
          </a:xfrm>
          <a:prstGeom prst="rect">
            <a:avLst/>
          </a:prstGeom>
          <a:noFill/>
          <a:ln>
            <a:noFill/>
          </a:ln>
        </p:spPr>
      </p:pic>
      <p:pic>
        <p:nvPicPr>
          <p:cNvPr id="428" name="Google Shape;428;p49"/>
          <p:cNvPicPr preferRelativeResize="0"/>
          <p:nvPr/>
        </p:nvPicPr>
        <p:blipFill>
          <a:blip r:embed="rId3">
            <a:alphaModFix/>
          </a:blip>
          <a:stretch>
            <a:fillRect/>
          </a:stretch>
        </p:blipFill>
        <p:spPr>
          <a:xfrm>
            <a:off x="4436005" y="9101729"/>
            <a:ext cx="248775" cy="244175"/>
          </a:xfrm>
          <a:prstGeom prst="rect">
            <a:avLst/>
          </a:prstGeom>
          <a:noFill/>
          <a:ln>
            <a:noFill/>
          </a:ln>
        </p:spPr>
      </p:pic>
      <p:pic>
        <p:nvPicPr>
          <p:cNvPr id="429" name="Google Shape;429;p49"/>
          <p:cNvPicPr preferRelativeResize="0"/>
          <p:nvPr/>
        </p:nvPicPr>
        <p:blipFill>
          <a:blip r:embed="rId3">
            <a:alphaModFix/>
          </a:blip>
          <a:stretch>
            <a:fillRect/>
          </a:stretch>
        </p:blipFill>
        <p:spPr>
          <a:xfrm>
            <a:off x="4733155" y="8823029"/>
            <a:ext cx="248775" cy="244175"/>
          </a:xfrm>
          <a:prstGeom prst="rect">
            <a:avLst/>
          </a:prstGeom>
          <a:noFill/>
          <a:ln>
            <a:noFill/>
          </a:ln>
        </p:spPr>
      </p:pic>
      <p:pic>
        <p:nvPicPr>
          <p:cNvPr id="430" name="Google Shape;430;p49"/>
          <p:cNvPicPr preferRelativeResize="0"/>
          <p:nvPr/>
        </p:nvPicPr>
        <p:blipFill>
          <a:blip r:embed="rId3">
            <a:alphaModFix/>
          </a:blip>
          <a:stretch>
            <a:fillRect/>
          </a:stretch>
        </p:blipFill>
        <p:spPr>
          <a:xfrm>
            <a:off x="2789045" y="8823029"/>
            <a:ext cx="248775" cy="244175"/>
          </a:xfrm>
          <a:prstGeom prst="rect">
            <a:avLst/>
          </a:prstGeom>
          <a:noFill/>
          <a:ln>
            <a:noFill/>
          </a:ln>
        </p:spPr>
      </p:pic>
      <p:pic>
        <p:nvPicPr>
          <p:cNvPr id="431" name="Google Shape;431;p49"/>
          <p:cNvPicPr preferRelativeResize="0"/>
          <p:nvPr/>
        </p:nvPicPr>
        <p:blipFill>
          <a:blip r:embed="rId4">
            <a:alphaModFix/>
          </a:blip>
          <a:stretch>
            <a:fillRect/>
          </a:stretch>
        </p:blipFill>
        <p:spPr>
          <a:xfrm rot="10800000">
            <a:off x="3221891" y="1764571"/>
            <a:ext cx="252425" cy="245550"/>
          </a:xfrm>
          <a:prstGeom prst="rect">
            <a:avLst/>
          </a:prstGeom>
          <a:noFill/>
          <a:ln>
            <a:noFill/>
          </a:ln>
        </p:spPr>
      </p:pic>
      <p:pic>
        <p:nvPicPr>
          <p:cNvPr id="432" name="Google Shape;432;p49"/>
          <p:cNvPicPr preferRelativeResize="0"/>
          <p:nvPr/>
        </p:nvPicPr>
        <p:blipFill>
          <a:blip r:embed="rId4">
            <a:alphaModFix/>
          </a:blip>
          <a:stretch>
            <a:fillRect/>
          </a:stretch>
        </p:blipFill>
        <p:spPr>
          <a:xfrm rot="10800000">
            <a:off x="4281841" y="1764571"/>
            <a:ext cx="252425" cy="245550"/>
          </a:xfrm>
          <a:prstGeom prst="rect">
            <a:avLst/>
          </a:prstGeom>
          <a:noFill/>
          <a:ln>
            <a:noFill/>
          </a:ln>
        </p:spPr>
      </p:pic>
      <p:pic>
        <p:nvPicPr>
          <p:cNvPr id="433" name="Google Shape;433;p49"/>
          <p:cNvPicPr preferRelativeResize="0"/>
          <p:nvPr/>
        </p:nvPicPr>
        <p:blipFill>
          <a:blip r:embed="rId5">
            <a:alphaModFix/>
          </a:blip>
          <a:stretch>
            <a:fillRect/>
          </a:stretch>
        </p:blipFill>
        <p:spPr>
          <a:xfrm>
            <a:off x="3221891" y="8047443"/>
            <a:ext cx="252425" cy="247793"/>
          </a:xfrm>
          <a:prstGeom prst="rect">
            <a:avLst/>
          </a:prstGeom>
          <a:noFill/>
          <a:ln>
            <a:noFill/>
          </a:ln>
        </p:spPr>
      </p:pic>
      <p:pic>
        <p:nvPicPr>
          <p:cNvPr id="434" name="Google Shape;434;p49"/>
          <p:cNvPicPr preferRelativeResize="0"/>
          <p:nvPr/>
        </p:nvPicPr>
        <p:blipFill>
          <a:blip r:embed="rId5">
            <a:alphaModFix/>
          </a:blip>
          <a:stretch>
            <a:fillRect/>
          </a:stretch>
        </p:blipFill>
        <p:spPr>
          <a:xfrm>
            <a:off x="4287460" y="8047443"/>
            <a:ext cx="252425" cy="247793"/>
          </a:xfrm>
          <a:prstGeom prst="rect">
            <a:avLst/>
          </a:prstGeom>
          <a:noFill/>
          <a:ln>
            <a:noFill/>
          </a:ln>
        </p:spPr>
      </p:pic>
      <p:sp>
        <p:nvSpPr>
          <p:cNvPr id="435" name="Google Shape;435;p49"/>
          <p:cNvSpPr txBox="1"/>
          <p:nvPr/>
        </p:nvSpPr>
        <p:spPr>
          <a:xfrm>
            <a:off x="197375" y="182450"/>
            <a:ext cx="2311200" cy="1795200"/>
          </a:xfrm>
          <a:prstGeom prst="rect">
            <a:avLst/>
          </a:prstGeom>
          <a:solidFill>
            <a:srgbClr val="D9EAD3"/>
          </a:solidFill>
          <a:ln>
            <a:noFill/>
          </a:ln>
          <a:effectLst>
            <a:outerShdw blurRad="57150" dist="47625" dir="2760000" algn="bl" rotWithShape="0">
              <a:srgbClr val="000000">
                <a:alpha val="1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This is the</a:t>
            </a:r>
            <a:r>
              <a:rPr lang="en">
                <a:latin typeface="Roboto Mono Medium"/>
                <a:ea typeface="Roboto Mono Medium"/>
                <a:cs typeface="Roboto Mono Medium"/>
                <a:sym typeface="Roboto Mono Medium"/>
              </a:rPr>
              <a:t> “Blank Field” </a:t>
            </a:r>
            <a:r>
              <a:rPr lang="en">
                <a:latin typeface="Roboto Mono"/>
                <a:ea typeface="Roboto Mono"/>
                <a:cs typeface="Roboto Mono"/>
                <a:sym typeface="Roboto Mono"/>
              </a:rPr>
              <a:t>layout populated with moveable game objects. </a:t>
            </a:r>
            <a:endParaRPr>
              <a:latin typeface="Roboto Mono"/>
              <a:ea typeface="Roboto Mono"/>
              <a:cs typeface="Roboto Mono"/>
              <a:sym typeface="Roboto Mono"/>
            </a:endParaRPr>
          </a:p>
        </p:txBody>
      </p:sp>
      <p:sp>
        <p:nvSpPr>
          <p:cNvPr id="436" name="Google Shape;436;p49"/>
          <p:cNvSpPr/>
          <p:nvPr/>
        </p:nvSpPr>
        <p:spPr>
          <a:xfrm>
            <a:off x="-505475" y="4387500"/>
            <a:ext cx="1837500" cy="12972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These tri-balls are actually underneath the bar. They are shown on top on this slide so they be can moved.</a:t>
            </a:r>
            <a:endParaRPr sz="1100">
              <a:solidFill>
                <a:schemeClr val="dk1"/>
              </a:solidFill>
              <a:latin typeface="Roboto Mono"/>
              <a:ea typeface="Roboto Mono"/>
              <a:cs typeface="Roboto Mono"/>
              <a:sym typeface="Roboto Mono"/>
            </a:endParaRPr>
          </a:p>
        </p:txBody>
      </p:sp>
      <p:sp>
        <p:nvSpPr>
          <p:cNvPr id="437" name="Google Shape;437;p49"/>
          <p:cNvSpPr/>
          <p:nvPr/>
        </p:nvSpPr>
        <p:spPr>
          <a:xfrm>
            <a:off x="4798769" y="141175"/>
            <a:ext cx="2834700" cy="1371600"/>
          </a:xfrm>
          <a:prstGeom prst="wedgeRectCallout">
            <a:avLst>
              <a:gd name="adj1" fmla="val -19627"/>
              <a:gd name="adj2" fmla="val 99207"/>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oboto Mono"/>
                <a:ea typeface="Roboto Mono"/>
                <a:cs typeface="Roboto Mono"/>
                <a:sym typeface="Roboto Mono"/>
              </a:rPr>
              <a:t>This field is shown at </a:t>
            </a:r>
            <a:r>
              <a:rPr lang="en" b="1">
                <a:solidFill>
                  <a:srgbClr val="000000"/>
                </a:solidFill>
                <a:latin typeface="Roboto Mono"/>
                <a:ea typeface="Roboto Mono"/>
                <a:cs typeface="Roboto Mono"/>
                <a:sym typeface="Roboto Mono"/>
              </a:rPr>
              <a:t>1/24 scale</a:t>
            </a:r>
            <a:endParaRPr b="1">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a:solidFill>
                  <a:srgbClr val="000000"/>
                </a:solidFill>
                <a:latin typeface="Roboto Mono"/>
                <a:ea typeface="Roboto Mono"/>
                <a:cs typeface="Roboto Mono"/>
                <a:sym typeface="Roboto Mono"/>
              </a:rPr>
              <a:t>1” on the drawing is actually 24”</a:t>
            </a:r>
            <a:endParaRPr>
              <a:solidFill>
                <a:srgbClr val="000000"/>
              </a:solidFill>
              <a:latin typeface="Roboto Mono"/>
              <a:ea typeface="Roboto Mono"/>
              <a:cs typeface="Roboto Mono"/>
              <a:sym typeface="Roboto Mono"/>
            </a:endParaRPr>
          </a:p>
        </p:txBody>
      </p:sp>
      <p:sp>
        <p:nvSpPr>
          <p:cNvPr id="438" name="Google Shape;438;p49"/>
          <p:cNvSpPr txBox="1"/>
          <p:nvPr/>
        </p:nvSpPr>
        <p:spPr>
          <a:xfrm>
            <a:off x="58975" y="7893425"/>
            <a:ext cx="2311200" cy="1478400"/>
          </a:xfrm>
          <a:prstGeom prst="rect">
            <a:avLst/>
          </a:prstGeom>
          <a:solidFill>
            <a:srgbClr val="C9DAF8"/>
          </a:solidFill>
          <a:ln>
            <a:noFill/>
          </a:ln>
          <a:effectLst>
            <a:outerShdw blurRad="57150" dist="47625" dir="2760000" algn="bl" rotWithShape="0">
              <a:srgbClr val="000000">
                <a:alpha val="1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200" b="1">
                <a:solidFill>
                  <a:schemeClr val="dk1"/>
                </a:solidFill>
                <a:latin typeface="Roboto Mono"/>
                <a:ea typeface="Roboto Mono"/>
                <a:cs typeface="Roboto Mono"/>
                <a:sym typeface="Roboto Mono"/>
              </a:rPr>
              <a:t>Notebooking Tip:</a:t>
            </a:r>
            <a:endParaRPr sz="1200" b="1">
              <a:solidFill>
                <a:schemeClr val="dk1"/>
              </a:solidFill>
              <a:latin typeface="Roboto Mono"/>
              <a:ea typeface="Roboto Mono"/>
              <a:cs typeface="Roboto Mono"/>
              <a:sym typeface="Roboto Mono"/>
            </a:endParaRPr>
          </a:p>
          <a:p>
            <a:pPr marL="0" lvl="0" indent="0" algn="ctr" rtl="0">
              <a:spcBef>
                <a:spcPts val="0"/>
              </a:spcBef>
              <a:spcAft>
                <a:spcPts val="0"/>
              </a:spcAft>
              <a:buClr>
                <a:schemeClr val="dk1"/>
              </a:buClr>
              <a:buSzPts val="1100"/>
              <a:buFont typeface="Arial"/>
              <a:buNone/>
            </a:pPr>
            <a:r>
              <a:rPr lang="en" sz="1200">
                <a:solidFill>
                  <a:schemeClr val="dk1"/>
                </a:solidFill>
                <a:latin typeface="Roboto Mono"/>
                <a:ea typeface="Roboto Mono"/>
                <a:cs typeface="Roboto Mono"/>
                <a:sym typeface="Roboto Mono"/>
              </a:rPr>
              <a:t>If you want a fresh copy of this page, go back to the blank template document and copy that page into your notebook. </a:t>
            </a:r>
            <a:endParaRPr sz="1200">
              <a:solidFill>
                <a:schemeClr val="dk1"/>
              </a:solidFill>
              <a:latin typeface="Roboto Mono"/>
              <a:ea typeface="Roboto Mono"/>
              <a:cs typeface="Roboto Mono"/>
              <a:sym typeface="Roboto Mono"/>
            </a:endParaRPr>
          </a:p>
          <a:p>
            <a:pPr marL="0" lvl="0" indent="0" algn="ctr" rtl="0">
              <a:spcBef>
                <a:spcPts val="0"/>
              </a:spcBef>
              <a:spcAft>
                <a:spcPts val="0"/>
              </a:spcAft>
              <a:buNone/>
            </a:pPr>
            <a:endParaRPr sz="1200">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2"/>
        <p:cNvGrpSpPr/>
        <p:nvPr/>
      </p:nvGrpSpPr>
      <p:grpSpPr>
        <a:xfrm>
          <a:off x="0" y="0"/>
          <a:ext cx="0" cy="0"/>
          <a:chOff x="0" y="0"/>
          <a:chExt cx="0" cy="0"/>
        </a:xfrm>
      </p:grpSpPr>
      <p:sp>
        <p:nvSpPr>
          <p:cNvPr id="443" name="Google Shape;443;p50"/>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Engineering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Full-Scale Grid Example</a:t>
            </a:r>
            <a:endParaRPr/>
          </a:p>
        </p:txBody>
      </p:sp>
      <p:sp>
        <p:nvSpPr>
          <p:cNvPr id="449" name="Google Shape;449;p5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Tony</a:t>
            </a:r>
            <a:endParaRPr/>
          </a:p>
        </p:txBody>
      </p:sp>
      <p:sp>
        <p:nvSpPr>
          <p:cNvPr id="450" name="Google Shape;450;p5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451" name="Google Shape;451;p5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23</a:t>
            </a:r>
            <a:endParaRPr/>
          </a:p>
        </p:txBody>
      </p:sp>
      <p:pic>
        <p:nvPicPr>
          <p:cNvPr id="452" name="Google Shape;452;p51"/>
          <p:cNvPicPr preferRelativeResize="0"/>
          <p:nvPr/>
        </p:nvPicPr>
        <p:blipFill>
          <a:blip r:embed="rId3">
            <a:alphaModFix/>
          </a:blip>
          <a:stretch>
            <a:fillRect/>
          </a:stretch>
        </p:blipFill>
        <p:spPr>
          <a:xfrm>
            <a:off x="-227731" y="222571"/>
            <a:ext cx="457200" cy="9144003"/>
          </a:xfrm>
          <a:prstGeom prst="rect">
            <a:avLst/>
          </a:prstGeom>
          <a:noFill/>
          <a:ln>
            <a:noFill/>
          </a:ln>
        </p:spPr>
      </p:pic>
      <p:pic>
        <p:nvPicPr>
          <p:cNvPr id="453" name="Google Shape;453;p51"/>
          <p:cNvPicPr preferRelativeResize="0"/>
          <p:nvPr/>
        </p:nvPicPr>
        <p:blipFill>
          <a:blip r:embed="rId4">
            <a:alphaModFix/>
          </a:blip>
          <a:stretch>
            <a:fillRect/>
          </a:stretch>
        </p:blipFill>
        <p:spPr>
          <a:xfrm>
            <a:off x="227731" y="-228932"/>
            <a:ext cx="9144003" cy="457200"/>
          </a:xfrm>
          <a:prstGeom prst="rect">
            <a:avLst/>
          </a:prstGeom>
          <a:noFill/>
          <a:ln>
            <a:noFill/>
          </a:ln>
        </p:spPr>
      </p:pic>
      <p:sp>
        <p:nvSpPr>
          <p:cNvPr id="454" name="Google Shape;454;p51"/>
          <p:cNvSpPr txBox="1"/>
          <p:nvPr/>
        </p:nvSpPr>
        <p:spPr>
          <a:xfrm>
            <a:off x="457200" y="457200"/>
            <a:ext cx="2702100" cy="2743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This layout is </a:t>
            </a:r>
            <a:br>
              <a:rPr lang="en">
                <a:latin typeface="Roboto Mono"/>
                <a:ea typeface="Roboto Mono"/>
                <a:cs typeface="Roboto Mono"/>
                <a:sym typeface="Roboto Mono"/>
              </a:rPr>
            </a:br>
            <a:r>
              <a:rPr lang="en" b="1">
                <a:latin typeface="Roboto Mono"/>
                <a:ea typeface="Roboto Mono"/>
                <a:cs typeface="Roboto Mono"/>
                <a:sym typeface="Roboto Mono"/>
              </a:rPr>
              <a:t>“Full Scale Grid”</a:t>
            </a:r>
            <a:endParaRPr b="1">
              <a:latin typeface="Roboto Mono"/>
              <a:ea typeface="Roboto Mono"/>
              <a:cs typeface="Roboto Mono"/>
              <a:sym typeface="Roboto Mono"/>
            </a:endParaRPr>
          </a:p>
          <a:p>
            <a:pPr marL="0" lvl="0" indent="0" algn="ctr" rtl="0">
              <a:spcBef>
                <a:spcPts val="0"/>
              </a:spcBef>
              <a:spcAft>
                <a:spcPts val="0"/>
              </a:spcAft>
              <a:buNone/>
            </a:pPr>
            <a:endParaRPr>
              <a:latin typeface="Roboto Mono Medium"/>
              <a:ea typeface="Roboto Mono Medium"/>
              <a:cs typeface="Roboto Mono Medium"/>
              <a:sym typeface="Roboto Mono Medium"/>
            </a:endParaRPr>
          </a:p>
          <a:p>
            <a:pPr marL="0" lvl="0" indent="0" algn="ctr" rtl="0">
              <a:spcBef>
                <a:spcPts val="0"/>
              </a:spcBef>
              <a:spcAft>
                <a:spcPts val="0"/>
              </a:spcAft>
              <a:buNone/>
            </a:pPr>
            <a:r>
              <a:rPr lang="en">
                <a:solidFill>
                  <a:srgbClr val="000000"/>
                </a:solidFill>
                <a:latin typeface="Roboto Mono"/>
                <a:ea typeface="Roboto Mono"/>
                <a:cs typeface="Roboto Mono"/>
                <a:sym typeface="Roboto Mono"/>
              </a:rPr>
              <a:t>The grid spacing is 1/2”  </a:t>
            </a:r>
            <a:endParaRPr>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b="1">
                <a:solidFill>
                  <a:srgbClr val="000000"/>
                </a:solidFill>
                <a:latin typeface="Roboto Mono"/>
                <a:ea typeface="Roboto Mono"/>
                <a:cs typeface="Roboto Mono"/>
                <a:sym typeface="Roboto Mono"/>
              </a:rPr>
              <a:t>Notice that the grid aligns with the holes in the VEX parts</a:t>
            </a:r>
            <a:endParaRPr b="1">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a:solidFill>
                  <a:srgbClr val="000000"/>
                </a:solidFill>
                <a:latin typeface="Roboto Mono"/>
                <a:ea typeface="Roboto Mono"/>
                <a:cs typeface="Roboto Mono"/>
                <a:sym typeface="Roboto Mono"/>
              </a:rPr>
              <a:t>VEX hole spacing is 1/2”</a:t>
            </a:r>
            <a:endParaRPr>
              <a:latin typeface="Roboto Mono"/>
              <a:ea typeface="Roboto Mono"/>
              <a:cs typeface="Roboto Mono"/>
              <a:sym typeface="Roboto Mono"/>
            </a:endParaRPr>
          </a:p>
          <a:p>
            <a:pPr marL="0" lvl="0" indent="0" algn="ctr" rtl="0">
              <a:spcBef>
                <a:spcPts val="0"/>
              </a:spcBef>
              <a:spcAft>
                <a:spcPts val="0"/>
              </a:spcAft>
              <a:buNone/>
            </a:pPr>
            <a:endParaRPr>
              <a:latin typeface="Roboto Mono Medium"/>
              <a:ea typeface="Roboto Mono Medium"/>
              <a:cs typeface="Roboto Mono Medium"/>
              <a:sym typeface="Roboto Mono Medium"/>
            </a:endParaRPr>
          </a:p>
          <a:p>
            <a:pPr marL="0" lvl="0" indent="0" algn="ctr" rtl="0">
              <a:spcBef>
                <a:spcPts val="0"/>
              </a:spcBef>
              <a:spcAft>
                <a:spcPts val="0"/>
              </a:spcAft>
              <a:buNone/>
            </a:pPr>
            <a:endParaRPr>
              <a:latin typeface="Roboto Mono Medium"/>
              <a:ea typeface="Roboto Mono Medium"/>
              <a:cs typeface="Roboto Mono Medium"/>
              <a:sym typeface="Roboto Mono Medium"/>
            </a:endParaRPr>
          </a:p>
          <a:p>
            <a:pPr marL="0" marR="0" lvl="0" indent="0" algn="ctr" rtl="0">
              <a:lnSpc>
                <a:spcPct val="100000"/>
              </a:lnSpc>
              <a:spcBef>
                <a:spcPts val="0"/>
              </a:spcBef>
              <a:spcAft>
                <a:spcPts val="0"/>
              </a:spcAft>
              <a:buNone/>
            </a:pPr>
            <a:endParaRPr>
              <a:latin typeface="Roboto Mono Medium"/>
              <a:ea typeface="Roboto Mono Medium"/>
              <a:cs typeface="Roboto Mono Medium"/>
              <a:sym typeface="Roboto Mono Medium"/>
            </a:endParaRPr>
          </a:p>
        </p:txBody>
      </p:sp>
      <p:pic>
        <p:nvPicPr>
          <p:cNvPr id="455" name="Google Shape;455;p51"/>
          <p:cNvPicPr preferRelativeResize="0"/>
          <p:nvPr/>
        </p:nvPicPr>
        <p:blipFill rotWithShape="1">
          <a:blip r:embed="rId5">
            <a:alphaModFix/>
          </a:blip>
          <a:srcRect r="43374"/>
          <a:stretch/>
        </p:blipFill>
        <p:spPr>
          <a:xfrm>
            <a:off x="3650900" y="2736369"/>
            <a:ext cx="3883300" cy="930725"/>
          </a:xfrm>
          <a:prstGeom prst="rect">
            <a:avLst/>
          </a:prstGeom>
          <a:noFill/>
          <a:ln>
            <a:noFill/>
          </a:ln>
        </p:spPr>
      </p:pic>
      <p:sp>
        <p:nvSpPr>
          <p:cNvPr id="456" name="Google Shape;456;p51"/>
          <p:cNvSpPr/>
          <p:nvPr/>
        </p:nvSpPr>
        <p:spPr>
          <a:xfrm>
            <a:off x="4687050" y="4337177"/>
            <a:ext cx="2805300" cy="1153200"/>
          </a:xfrm>
          <a:prstGeom prst="wedgeRectCallout">
            <a:avLst>
              <a:gd name="adj1" fmla="val -26102"/>
              <a:gd name="adj2" fmla="val -101121"/>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This is shown at full scale.  </a:t>
            </a: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The drawing height is 1”</a:t>
            </a: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The actual part height is 1”</a:t>
            </a:r>
            <a:endParaRPr sz="1200">
              <a:solidFill>
                <a:srgbClr val="000000"/>
              </a:solidFill>
              <a:latin typeface="Roboto Mono"/>
              <a:ea typeface="Roboto Mono"/>
              <a:cs typeface="Roboto Mono"/>
              <a:sym typeface="Roboto Mono"/>
            </a:endParaRPr>
          </a:p>
        </p:txBody>
      </p:sp>
      <p:sp>
        <p:nvSpPr>
          <p:cNvPr id="457" name="Google Shape;457;p51"/>
          <p:cNvSpPr/>
          <p:nvPr/>
        </p:nvSpPr>
        <p:spPr>
          <a:xfrm>
            <a:off x="4240075" y="678950"/>
            <a:ext cx="2149800" cy="578400"/>
          </a:xfrm>
          <a:prstGeom prst="wedgeRectCallout">
            <a:avLst>
              <a:gd name="adj1" fmla="val -12552"/>
              <a:gd name="adj2" fmla="val -150873"/>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latin typeface="Consolas"/>
              <a:ea typeface="Consolas"/>
              <a:cs typeface="Consolas"/>
              <a:sym typeface="Consolas"/>
            </a:endParaRPr>
          </a:p>
        </p:txBody>
      </p:sp>
      <p:pic>
        <p:nvPicPr>
          <p:cNvPr id="458" name="Google Shape;458;p51"/>
          <p:cNvPicPr preferRelativeResize="0"/>
          <p:nvPr/>
        </p:nvPicPr>
        <p:blipFill rotWithShape="1">
          <a:blip r:embed="rId4">
            <a:alphaModFix/>
          </a:blip>
          <a:srcRect r="54798"/>
          <a:stretch/>
        </p:blipFill>
        <p:spPr>
          <a:xfrm>
            <a:off x="3653428" y="2288000"/>
            <a:ext cx="4133299" cy="457200"/>
          </a:xfrm>
          <a:prstGeom prst="rect">
            <a:avLst/>
          </a:prstGeom>
          <a:noFill/>
          <a:ln>
            <a:noFill/>
          </a:ln>
        </p:spPr>
      </p:pic>
      <p:sp>
        <p:nvSpPr>
          <p:cNvPr id="459" name="Google Shape;459;p51"/>
          <p:cNvSpPr/>
          <p:nvPr/>
        </p:nvSpPr>
        <p:spPr>
          <a:xfrm>
            <a:off x="4240200" y="678950"/>
            <a:ext cx="2149800" cy="578400"/>
          </a:xfrm>
          <a:prstGeom prst="wedgeRectCallout">
            <a:avLst>
              <a:gd name="adj1" fmla="val 39082"/>
              <a:gd name="adj2" fmla="val 228237"/>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Mono"/>
                <a:ea typeface="Roboto Mono"/>
                <a:cs typeface="Roboto Mono"/>
                <a:sym typeface="Roboto Mono"/>
              </a:rPr>
              <a:t>Rules help measure the number of holes</a:t>
            </a:r>
            <a:endParaRPr sz="1000">
              <a:solidFill>
                <a:srgbClr val="000000"/>
              </a:solidFill>
              <a:latin typeface="Roboto Mono"/>
              <a:ea typeface="Roboto Mono"/>
              <a:cs typeface="Roboto Mono"/>
              <a:sym typeface="Roboto Mono"/>
            </a:endParaRPr>
          </a:p>
        </p:txBody>
      </p:sp>
      <p:sp>
        <p:nvSpPr>
          <p:cNvPr id="460" name="Google Shape;460;p51"/>
          <p:cNvSpPr txBox="1"/>
          <p:nvPr/>
        </p:nvSpPr>
        <p:spPr>
          <a:xfrm>
            <a:off x="190123" y="4462450"/>
            <a:ext cx="36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 = </a:t>
            </a:r>
            <a:r>
              <a:rPr lang="en">
                <a:latin typeface="Roboto"/>
                <a:ea typeface="Roboto"/>
                <a:cs typeface="Roboto"/>
                <a:sym typeface="Roboto"/>
              </a:rPr>
              <a:t>Drawing size of 1”</a:t>
            </a:r>
            <a:endParaRPr>
              <a:latin typeface="Roboto"/>
              <a:ea typeface="Roboto"/>
              <a:cs typeface="Roboto"/>
              <a:sym typeface="Roboto"/>
            </a:endParaRPr>
          </a:p>
        </p:txBody>
      </p:sp>
      <p:cxnSp>
        <p:nvCxnSpPr>
          <p:cNvPr id="461" name="Google Shape;461;p51"/>
          <p:cNvCxnSpPr/>
          <p:nvPr/>
        </p:nvCxnSpPr>
        <p:spPr>
          <a:xfrm>
            <a:off x="2039104" y="3963924"/>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62" name="Google Shape;462;p51"/>
          <p:cNvCxnSpPr/>
          <p:nvPr/>
        </p:nvCxnSpPr>
        <p:spPr>
          <a:xfrm rot="10800000">
            <a:off x="437644" y="3989070"/>
            <a:ext cx="702600" cy="0"/>
          </a:xfrm>
          <a:prstGeom prst="straightConnector1">
            <a:avLst/>
          </a:prstGeom>
          <a:noFill/>
          <a:ln w="28575" cap="flat" cmpd="sng">
            <a:solidFill>
              <a:srgbClr val="595959"/>
            </a:solidFill>
            <a:prstDash val="solid"/>
            <a:round/>
            <a:headEnd type="triangle" w="med" len="med"/>
            <a:tailEnd type="none" w="med" len="med"/>
          </a:ln>
        </p:spPr>
      </p:cxnSp>
      <p:cxnSp>
        <p:nvCxnSpPr>
          <p:cNvPr id="463" name="Google Shape;463;p51"/>
          <p:cNvCxnSpPr/>
          <p:nvPr/>
        </p:nvCxnSpPr>
        <p:spPr>
          <a:xfrm>
            <a:off x="2051677" y="5604069"/>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64" name="Google Shape;464;p51"/>
          <p:cNvCxnSpPr/>
          <p:nvPr/>
        </p:nvCxnSpPr>
        <p:spPr>
          <a:xfrm rot="10800000">
            <a:off x="894844" y="5604069"/>
            <a:ext cx="702600" cy="0"/>
          </a:xfrm>
          <a:prstGeom prst="straightConnector1">
            <a:avLst/>
          </a:prstGeom>
          <a:noFill/>
          <a:ln w="28575" cap="flat" cmpd="sng">
            <a:solidFill>
              <a:srgbClr val="595959"/>
            </a:solidFill>
            <a:prstDash val="solid"/>
            <a:round/>
            <a:headEnd type="triangle" w="med" len="med"/>
            <a:tailEnd type="none" w="med" len="med"/>
          </a:ln>
        </p:spPr>
      </p:cxnSp>
      <p:sp>
        <p:nvSpPr>
          <p:cNvPr id="465" name="Google Shape;465;p51"/>
          <p:cNvSpPr txBox="1"/>
          <p:nvPr/>
        </p:nvSpPr>
        <p:spPr>
          <a:xfrm>
            <a:off x="215269" y="5834050"/>
            <a:ext cx="36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1/2” = Drawing size of 1/2”</a:t>
            </a:r>
            <a:endParaRPr>
              <a:latin typeface="Roboto"/>
              <a:ea typeface="Roboto"/>
              <a:cs typeface="Roboto"/>
              <a:sym typeface="Roboto"/>
            </a:endParaRPr>
          </a:p>
        </p:txBody>
      </p:sp>
      <p:sp>
        <p:nvSpPr>
          <p:cNvPr id="466" name="Google Shape;466;p51"/>
          <p:cNvSpPr/>
          <p:nvPr/>
        </p:nvSpPr>
        <p:spPr>
          <a:xfrm>
            <a:off x="1147111" y="3426150"/>
            <a:ext cx="914400" cy="9144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1"/>
          <p:cNvSpPr/>
          <p:nvPr/>
        </p:nvSpPr>
        <p:spPr>
          <a:xfrm>
            <a:off x="1604312" y="5255611"/>
            <a:ext cx="457200" cy="4572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1"/>
          <p:cNvSpPr txBox="1"/>
          <p:nvPr/>
        </p:nvSpPr>
        <p:spPr>
          <a:xfrm>
            <a:off x="685800" y="6931737"/>
            <a:ext cx="6400800" cy="19893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latin typeface="Roboto Mono"/>
                <a:ea typeface="Roboto Mono"/>
                <a:cs typeface="Roboto Mono"/>
                <a:sym typeface="Roboto Mono"/>
              </a:rPr>
              <a:t>Notebooking Tip: Cutting 2D VEX Parts</a:t>
            </a:r>
            <a:endParaRPr sz="1200" b="1"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sz="1200" dirty="0">
                <a:latin typeface="Roboto Mono"/>
                <a:ea typeface="Roboto Mono"/>
                <a:cs typeface="Roboto Mono"/>
                <a:sym typeface="Roboto Mono"/>
              </a:rPr>
              <a:t>The metal part drawing above was “cut” to make it shorter.  </a:t>
            </a:r>
            <a:endParaRPr sz="1200"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sz="1200" dirty="0">
                <a:latin typeface="Roboto Mono"/>
                <a:ea typeface="Roboto Mono"/>
                <a:cs typeface="Roboto Mono"/>
                <a:sym typeface="Roboto Mono"/>
              </a:rPr>
              <a:t>To cut the 2D VEX parts in PowerPoint, use the crop feature.</a:t>
            </a:r>
            <a:endParaRPr sz="1200" dirty="0">
              <a:latin typeface="Roboto Mono"/>
              <a:ea typeface="Roboto Mono"/>
              <a:cs typeface="Roboto Mono"/>
              <a:sym typeface="Roboto Mono"/>
            </a:endParaRPr>
          </a:p>
          <a:p>
            <a:pPr marL="342900" lvl="0" indent="-190500" algn="l" rtl="0">
              <a:spcBef>
                <a:spcPts val="0"/>
              </a:spcBef>
              <a:spcAft>
                <a:spcPts val="0"/>
              </a:spcAft>
              <a:buSzPts val="1200"/>
              <a:buFont typeface="Roboto Mono"/>
              <a:buAutoNum type="arabicPeriod"/>
            </a:pPr>
            <a:r>
              <a:rPr lang="en" sz="1200" dirty="0">
                <a:latin typeface="Roboto Mono"/>
                <a:ea typeface="Roboto Mono"/>
                <a:cs typeface="Roboto Mono"/>
                <a:sym typeface="Roboto Mono"/>
              </a:rPr>
              <a:t>Double click on the part and click </a:t>
            </a:r>
            <a:r>
              <a:rPr lang="en" sz="1200" b="1" dirty="0">
                <a:latin typeface="Roboto Mono"/>
                <a:ea typeface="Roboto Mono"/>
                <a:cs typeface="Roboto Mono"/>
                <a:sym typeface="Roboto Mono"/>
              </a:rPr>
              <a:t>Crop</a:t>
            </a:r>
            <a:r>
              <a:rPr lang="en" sz="1200" dirty="0">
                <a:latin typeface="Roboto Mono"/>
                <a:ea typeface="Roboto Mono"/>
                <a:cs typeface="Roboto Mono"/>
                <a:sym typeface="Roboto Mono"/>
              </a:rPr>
              <a:t> under Picture Format</a:t>
            </a:r>
            <a:endParaRPr sz="1200" dirty="0">
              <a:latin typeface="Roboto Mono"/>
              <a:ea typeface="Roboto Mono"/>
              <a:cs typeface="Roboto Mono"/>
              <a:sym typeface="Roboto Mono"/>
            </a:endParaRPr>
          </a:p>
          <a:p>
            <a:pPr marL="342900" lvl="0" indent="-190500" algn="l" rtl="0">
              <a:spcBef>
                <a:spcPts val="0"/>
              </a:spcBef>
              <a:spcAft>
                <a:spcPts val="0"/>
              </a:spcAft>
              <a:buSzPts val="1200"/>
              <a:buFont typeface="Roboto Mono"/>
              <a:buAutoNum type="arabicPeriod"/>
            </a:pPr>
            <a:r>
              <a:rPr lang="en" sz="1200" dirty="0">
                <a:latin typeface="Roboto Mono"/>
                <a:ea typeface="Roboto Mono"/>
                <a:cs typeface="Roboto Mono"/>
                <a:sym typeface="Roboto Mono"/>
              </a:rPr>
              <a:t>Drag one edge the </a:t>
            </a:r>
            <a:r>
              <a:rPr lang="en" sz="1200" b="1" i="1" dirty="0">
                <a:latin typeface="Roboto Mono"/>
                <a:ea typeface="Roboto Mono"/>
                <a:cs typeface="Roboto Mono"/>
                <a:sym typeface="Roboto Mono"/>
              </a:rPr>
              <a:t>black</a:t>
            </a:r>
            <a:r>
              <a:rPr lang="en" sz="1200" dirty="0">
                <a:latin typeface="Roboto Mono"/>
                <a:ea typeface="Roboto Mono"/>
                <a:cs typeface="Roboto Mono"/>
                <a:sym typeface="Roboto Mono"/>
              </a:rPr>
              <a:t> box to cut off part of the drawing</a:t>
            </a:r>
            <a:endParaRPr sz="1200" dirty="0">
              <a:latin typeface="Roboto Mono"/>
              <a:ea typeface="Roboto Mono"/>
              <a:cs typeface="Roboto Mono"/>
              <a:sym typeface="Roboto Mono"/>
            </a:endParaRPr>
          </a:p>
          <a:p>
            <a:pPr marL="342900" lvl="0" indent="-190500" algn="l" rtl="0">
              <a:spcBef>
                <a:spcPts val="0"/>
              </a:spcBef>
              <a:spcAft>
                <a:spcPts val="0"/>
              </a:spcAft>
              <a:buSzPts val="1200"/>
              <a:buFont typeface="Roboto Mono"/>
              <a:buAutoNum type="arabicPeriod"/>
            </a:pPr>
            <a:r>
              <a:rPr lang="en" sz="1200" b="1" dirty="0">
                <a:latin typeface="Roboto Mono"/>
                <a:ea typeface="Roboto Mono"/>
                <a:cs typeface="Roboto Mono"/>
                <a:sym typeface="Roboto Mono"/>
              </a:rPr>
              <a:t>Don’t drag the grey resize boxes.</a:t>
            </a:r>
            <a:r>
              <a:rPr lang="en" sz="1200" dirty="0">
                <a:latin typeface="Roboto Mono"/>
                <a:ea typeface="Roboto Mono"/>
                <a:cs typeface="Roboto Mono"/>
                <a:sym typeface="Roboto Mono"/>
              </a:rPr>
              <a:t> That resizes the part.</a:t>
            </a:r>
            <a:endParaRPr sz="1200"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sz="1200" dirty="0">
                <a:latin typeface="Roboto Mono"/>
                <a:ea typeface="Roboto Mono"/>
                <a:cs typeface="Roboto Mono"/>
                <a:sym typeface="Roboto Mono"/>
              </a:rPr>
              <a:t>You can use the same method to cut rulers.</a:t>
            </a:r>
            <a:endParaRPr sz="1200" dirty="0">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2"/>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Half-Scale Grid Example</a:t>
            </a:r>
            <a:endParaRPr/>
          </a:p>
        </p:txBody>
      </p:sp>
      <p:sp>
        <p:nvSpPr>
          <p:cNvPr id="474" name="Google Shape;474;p52"/>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Susan</a:t>
            </a:r>
            <a:endParaRPr/>
          </a:p>
        </p:txBody>
      </p:sp>
      <p:sp>
        <p:nvSpPr>
          <p:cNvPr id="475" name="Google Shape;475;p52"/>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476" name="Google Shape;476;p52"/>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24</a:t>
            </a:r>
            <a:endParaRPr/>
          </a:p>
        </p:txBody>
      </p:sp>
      <p:pic>
        <p:nvPicPr>
          <p:cNvPr id="477" name="Google Shape;477;p52"/>
          <p:cNvPicPr preferRelativeResize="0"/>
          <p:nvPr/>
        </p:nvPicPr>
        <p:blipFill>
          <a:blip r:embed="rId3">
            <a:alphaModFix/>
          </a:blip>
          <a:stretch>
            <a:fillRect/>
          </a:stretch>
        </p:blipFill>
        <p:spPr>
          <a:xfrm>
            <a:off x="-13743" y="226165"/>
            <a:ext cx="240030" cy="8000998"/>
          </a:xfrm>
          <a:prstGeom prst="rect">
            <a:avLst/>
          </a:prstGeom>
          <a:noFill/>
          <a:ln>
            <a:noFill/>
          </a:ln>
        </p:spPr>
      </p:pic>
      <p:pic>
        <p:nvPicPr>
          <p:cNvPr id="478" name="Google Shape;478;p52"/>
          <p:cNvPicPr preferRelativeResize="0"/>
          <p:nvPr/>
        </p:nvPicPr>
        <p:blipFill>
          <a:blip r:embed="rId4">
            <a:alphaModFix/>
          </a:blip>
          <a:stretch>
            <a:fillRect/>
          </a:stretch>
        </p:blipFill>
        <p:spPr>
          <a:xfrm>
            <a:off x="224572" y="-10293"/>
            <a:ext cx="8000998" cy="239110"/>
          </a:xfrm>
          <a:prstGeom prst="rect">
            <a:avLst/>
          </a:prstGeom>
          <a:noFill/>
          <a:ln>
            <a:noFill/>
          </a:ln>
        </p:spPr>
      </p:pic>
      <p:sp>
        <p:nvSpPr>
          <p:cNvPr id="479" name="Google Shape;479;p52"/>
          <p:cNvSpPr txBox="1"/>
          <p:nvPr/>
        </p:nvSpPr>
        <p:spPr>
          <a:xfrm>
            <a:off x="571123" y="5681650"/>
            <a:ext cx="36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a:t>
            </a:r>
            <a:r>
              <a:rPr lang="en">
                <a:latin typeface="Roboto"/>
                <a:ea typeface="Roboto"/>
                <a:cs typeface="Roboto"/>
                <a:sym typeface="Roboto"/>
              </a:rPr>
              <a:t> = Drawing size of 1/2”</a:t>
            </a:r>
            <a:endParaRPr>
              <a:latin typeface="Roboto"/>
              <a:ea typeface="Roboto"/>
              <a:cs typeface="Roboto"/>
              <a:sym typeface="Roboto"/>
            </a:endParaRPr>
          </a:p>
        </p:txBody>
      </p:sp>
      <p:cxnSp>
        <p:nvCxnSpPr>
          <p:cNvPr id="480" name="Google Shape;480;p52"/>
          <p:cNvCxnSpPr/>
          <p:nvPr/>
        </p:nvCxnSpPr>
        <p:spPr>
          <a:xfrm>
            <a:off x="2267704" y="5487924"/>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81" name="Google Shape;481;p52"/>
          <p:cNvCxnSpPr/>
          <p:nvPr/>
        </p:nvCxnSpPr>
        <p:spPr>
          <a:xfrm rot="10800000">
            <a:off x="1123444" y="5487924"/>
            <a:ext cx="702600" cy="0"/>
          </a:xfrm>
          <a:prstGeom prst="straightConnector1">
            <a:avLst/>
          </a:prstGeom>
          <a:noFill/>
          <a:ln w="28575" cap="flat" cmpd="sng">
            <a:solidFill>
              <a:srgbClr val="595959"/>
            </a:solidFill>
            <a:prstDash val="solid"/>
            <a:round/>
            <a:headEnd type="triangle" w="med" len="med"/>
            <a:tailEnd type="none" w="med" len="med"/>
          </a:ln>
        </p:spPr>
      </p:cxnSp>
      <p:cxnSp>
        <p:nvCxnSpPr>
          <p:cNvPr id="482" name="Google Shape;482;p52"/>
          <p:cNvCxnSpPr/>
          <p:nvPr/>
        </p:nvCxnSpPr>
        <p:spPr>
          <a:xfrm>
            <a:off x="2051677" y="6518469"/>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83" name="Google Shape;483;p52"/>
          <p:cNvCxnSpPr/>
          <p:nvPr/>
        </p:nvCxnSpPr>
        <p:spPr>
          <a:xfrm rot="10800000">
            <a:off x="1123444" y="6518469"/>
            <a:ext cx="702600" cy="0"/>
          </a:xfrm>
          <a:prstGeom prst="straightConnector1">
            <a:avLst/>
          </a:prstGeom>
          <a:noFill/>
          <a:ln w="28575" cap="flat" cmpd="sng">
            <a:solidFill>
              <a:srgbClr val="595959"/>
            </a:solidFill>
            <a:prstDash val="solid"/>
            <a:round/>
            <a:headEnd type="triangle" w="med" len="med"/>
            <a:tailEnd type="none" w="med" len="med"/>
          </a:ln>
        </p:spPr>
      </p:cxnSp>
      <p:sp>
        <p:nvSpPr>
          <p:cNvPr id="484" name="Google Shape;484;p52"/>
          <p:cNvSpPr txBox="1"/>
          <p:nvPr/>
        </p:nvSpPr>
        <p:spPr>
          <a:xfrm>
            <a:off x="278896" y="6596050"/>
            <a:ext cx="36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1/2” = Drawing size of 1/4”</a:t>
            </a:r>
            <a:endParaRPr>
              <a:latin typeface="Roboto"/>
              <a:ea typeface="Roboto"/>
              <a:cs typeface="Roboto"/>
              <a:sym typeface="Roboto"/>
            </a:endParaRPr>
          </a:p>
        </p:txBody>
      </p:sp>
      <p:pic>
        <p:nvPicPr>
          <p:cNvPr id="485" name="Google Shape;485;p52"/>
          <p:cNvPicPr preferRelativeResize="0"/>
          <p:nvPr/>
        </p:nvPicPr>
        <p:blipFill>
          <a:blip r:embed="rId5">
            <a:alphaModFix/>
          </a:blip>
          <a:stretch>
            <a:fillRect/>
          </a:stretch>
        </p:blipFill>
        <p:spPr>
          <a:xfrm>
            <a:off x="3536728" y="2398491"/>
            <a:ext cx="3429002" cy="472646"/>
          </a:xfrm>
          <a:prstGeom prst="rect">
            <a:avLst/>
          </a:prstGeom>
          <a:noFill/>
          <a:ln>
            <a:noFill/>
          </a:ln>
        </p:spPr>
      </p:pic>
      <p:sp>
        <p:nvSpPr>
          <p:cNvPr id="486" name="Google Shape;486;p52"/>
          <p:cNvSpPr txBox="1"/>
          <p:nvPr/>
        </p:nvSpPr>
        <p:spPr>
          <a:xfrm>
            <a:off x="457200" y="457200"/>
            <a:ext cx="2479200" cy="13716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Mono"/>
                <a:ea typeface="Roboto Mono"/>
                <a:cs typeface="Roboto Mono"/>
                <a:sym typeface="Roboto Mono"/>
              </a:rPr>
              <a:t>This layout is</a:t>
            </a:r>
            <a:r>
              <a:rPr lang="en" b="1" dirty="0">
                <a:latin typeface="Roboto Mono"/>
                <a:ea typeface="Roboto Mono"/>
                <a:cs typeface="Roboto Mono"/>
                <a:sym typeface="Roboto Mono"/>
              </a:rPr>
              <a:t> </a:t>
            </a:r>
            <a:endParaRPr b="1" dirty="0">
              <a:latin typeface="Roboto Mono"/>
              <a:ea typeface="Roboto Mono"/>
              <a:cs typeface="Roboto Mono"/>
              <a:sym typeface="Roboto Mono"/>
            </a:endParaRPr>
          </a:p>
          <a:p>
            <a:pPr marL="0" lvl="0" indent="0" algn="ctr" rtl="0">
              <a:spcBef>
                <a:spcPts val="0"/>
              </a:spcBef>
              <a:spcAft>
                <a:spcPts val="0"/>
              </a:spcAft>
              <a:buNone/>
            </a:pPr>
            <a:r>
              <a:rPr lang="en" b="1" dirty="0">
                <a:latin typeface="Roboto Mono"/>
                <a:ea typeface="Roboto Mono"/>
                <a:cs typeface="Roboto Mono"/>
                <a:sym typeface="Roboto Mono"/>
              </a:rPr>
              <a:t>“Half Scale Grid”</a:t>
            </a:r>
            <a:endParaRPr b="1" dirty="0">
              <a:latin typeface="Roboto Mono"/>
              <a:ea typeface="Roboto Mono"/>
              <a:cs typeface="Roboto Mono"/>
              <a:sym typeface="Roboto Mono"/>
            </a:endParaRPr>
          </a:p>
          <a:p>
            <a:pPr marL="0" lvl="0" indent="0" algn="ctr" rtl="0">
              <a:spcBef>
                <a:spcPts val="0"/>
              </a:spcBef>
              <a:spcAft>
                <a:spcPts val="0"/>
              </a:spcAft>
              <a:buNone/>
            </a:pPr>
            <a:endParaRPr dirty="0">
              <a:latin typeface="Roboto Mono"/>
              <a:ea typeface="Roboto Mono"/>
              <a:cs typeface="Roboto Mono"/>
              <a:sym typeface="Roboto Mono"/>
            </a:endParaRPr>
          </a:p>
          <a:p>
            <a:pPr marL="0" lvl="0" indent="0" algn="ctr" rtl="0">
              <a:spcBef>
                <a:spcPts val="0"/>
              </a:spcBef>
              <a:spcAft>
                <a:spcPts val="0"/>
              </a:spcAft>
              <a:buNone/>
            </a:pPr>
            <a:r>
              <a:rPr lang="en" dirty="0">
                <a:solidFill>
                  <a:srgbClr val="000000"/>
                </a:solidFill>
                <a:latin typeface="Roboto Mono"/>
                <a:ea typeface="Roboto Mono"/>
                <a:cs typeface="Roboto Mono"/>
                <a:sym typeface="Roboto Mono"/>
              </a:rPr>
              <a:t>The grid spacing is 1/4”</a:t>
            </a:r>
            <a:endParaRPr dirty="0">
              <a:latin typeface="Roboto Mono"/>
              <a:ea typeface="Roboto Mono"/>
              <a:cs typeface="Roboto Mono"/>
              <a:sym typeface="Roboto Mono"/>
            </a:endParaRPr>
          </a:p>
          <a:p>
            <a:pPr marL="0" marR="0" lvl="0" indent="0" algn="ctr" rtl="0">
              <a:lnSpc>
                <a:spcPct val="100000"/>
              </a:lnSpc>
              <a:spcBef>
                <a:spcPts val="0"/>
              </a:spcBef>
              <a:spcAft>
                <a:spcPts val="0"/>
              </a:spcAft>
              <a:buNone/>
            </a:pPr>
            <a:endParaRPr dirty="0">
              <a:latin typeface="Roboto Mono"/>
              <a:ea typeface="Roboto Mono"/>
              <a:cs typeface="Roboto Mono"/>
              <a:sym typeface="Roboto Mono"/>
            </a:endParaRPr>
          </a:p>
          <a:p>
            <a:pPr marL="0" lvl="0" indent="0" algn="ctr" rtl="0">
              <a:spcBef>
                <a:spcPts val="0"/>
              </a:spcBef>
              <a:spcAft>
                <a:spcPts val="0"/>
              </a:spcAft>
              <a:buNone/>
            </a:pPr>
            <a:endParaRPr dirty="0">
              <a:latin typeface="Roboto Mono"/>
              <a:ea typeface="Roboto Mono"/>
              <a:cs typeface="Roboto Mono"/>
              <a:sym typeface="Roboto Mono"/>
            </a:endParaRPr>
          </a:p>
          <a:p>
            <a:pPr marL="0" lvl="0" indent="0" algn="ctr" rtl="0">
              <a:spcBef>
                <a:spcPts val="0"/>
              </a:spcBef>
              <a:spcAft>
                <a:spcPts val="0"/>
              </a:spcAft>
              <a:buNone/>
            </a:pPr>
            <a:endParaRPr dirty="0">
              <a:latin typeface="Roboto Mono"/>
              <a:ea typeface="Roboto Mono"/>
              <a:cs typeface="Roboto Mono"/>
              <a:sym typeface="Roboto Mono"/>
            </a:endParaRPr>
          </a:p>
        </p:txBody>
      </p:sp>
      <p:sp>
        <p:nvSpPr>
          <p:cNvPr id="487" name="Google Shape;487;p52"/>
          <p:cNvSpPr/>
          <p:nvPr/>
        </p:nvSpPr>
        <p:spPr>
          <a:xfrm>
            <a:off x="1828800" y="5257800"/>
            <a:ext cx="457200" cy="4572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2"/>
          <p:cNvSpPr/>
          <p:nvPr/>
        </p:nvSpPr>
        <p:spPr>
          <a:xfrm>
            <a:off x="1828800" y="6400800"/>
            <a:ext cx="228600" cy="2286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2"/>
          <p:cNvSpPr/>
          <p:nvPr/>
        </p:nvSpPr>
        <p:spPr>
          <a:xfrm>
            <a:off x="4119875" y="3581525"/>
            <a:ext cx="3200400" cy="1371600"/>
          </a:xfrm>
          <a:prstGeom prst="wedgeRectCallout">
            <a:avLst>
              <a:gd name="adj1" fmla="val -27019"/>
              <a:gd name="adj2" fmla="val -101121"/>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oboto Mono"/>
                <a:ea typeface="Roboto Mono"/>
                <a:cs typeface="Roboto Mono"/>
                <a:sym typeface="Roboto Mono"/>
              </a:rPr>
              <a:t>This is shown at 1/2 scale.  </a:t>
            </a: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a:solidFill>
                  <a:srgbClr val="000000"/>
                </a:solidFill>
                <a:latin typeface="Roboto Mono"/>
                <a:ea typeface="Roboto Mono"/>
                <a:cs typeface="Roboto Mono"/>
                <a:sym typeface="Roboto Mono"/>
              </a:rPr>
              <a:t>The drawing height is 1/2”</a:t>
            </a: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a:solidFill>
                  <a:srgbClr val="000000"/>
                </a:solidFill>
                <a:latin typeface="Roboto Mono"/>
                <a:ea typeface="Roboto Mono"/>
                <a:cs typeface="Roboto Mono"/>
                <a:sym typeface="Roboto Mono"/>
              </a:rPr>
              <a:t>The actual part height is 1”</a:t>
            </a: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p:txBody>
      </p:sp>
      <p:sp>
        <p:nvSpPr>
          <p:cNvPr id="490" name="Google Shape;490;p52"/>
          <p:cNvSpPr/>
          <p:nvPr/>
        </p:nvSpPr>
        <p:spPr>
          <a:xfrm>
            <a:off x="4240200" y="678952"/>
            <a:ext cx="3200400" cy="578400"/>
          </a:xfrm>
          <a:prstGeom prst="wedgeRectCallout">
            <a:avLst>
              <a:gd name="adj1" fmla="val -21811"/>
              <a:gd name="adj2" fmla="val -128255"/>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1/2 Scale Ruler to match the Half Scale layout</a:t>
            </a:r>
            <a:endParaRPr>
              <a:solidFill>
                <a:srgbClr val="000000"/>
              </a:solidFill>
              <a:latin typeface="Roboto Mono"/>
              <a:ea typeface="Roboto Mono"/>
              <a:cs typeface="Roboto Mono"/>
              <a:sym typeface="Roboto Mono"/>
            </a:endParaRPr>
          </a:p>
        </p:txBody>
      </p:sp>
      <p:sp>
        <p:nvSpPr>
          <p:cNvPr id="491" name="Google Shape;491;p52"/>
          <p:cNvSpPr txBox="1"/>
          <p:nvPr/>
        </p:nvSpPr>
        <p:spPr>
          <a:xfrm>
            <a:off x="3850825" y="6629401"/>
            <a:ext cx="3514200" cy="22014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Roboto Mono"/>
                <a:ea typeface="Roboto Mono"/>
                <a:cs typeface="Roboto Mono"/>
                <a:sym typeface="Roboto Mono"/>
              </a:rPr>
              <a:t>Notebooking Tip: Resizing Parts</a:t>
            </a:r>
            <a:endParaRPr b="1" dirty="0">
              <a:latin typeface="Roboto Mono"/>
              <a:ea typeface="Roboto Mono"/>
              <a:cs typeface="Roboto Mono"/>
              <a:sym typeface="Roboto Mono"/>
            </a:endParaRPr>
          </a:p>
          <a:p>
            <a:pPr marL="0" lvl="0" indent="0" algn="ctr"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dirty="0">
                <a:solidFill>
                  <a:schemeClr val="dk1"/>
                </a:solidFill>
                <a:latin typeface="Roboto Mono"/>
                <a:ea typeface="Roboto Mono"/>
                <a:cs typeface="Roboto Mono"/>
                <a:sym typeface="Roboto Mono"/>
              </a:rPr>
              <a:t>You can set an object’s size by right-clicking on the object.</a:t>
            </a:r>
            <a:endParaRPr dirty="0">
              <a:solidFill>
                <a:schemeClr val="dk1"/>
              </a:solidFill>
              <a:latin typeface="Roboto Mono"/>
              <a:ea typeface="Roboto Mono"/>
              <a:cs typeface="Roboto Mono"/>
              <a:sym typeface="Roboto Mono"/>
            </a:endParaRPr>
          </a:p>
          <a:p>
            <a:pPr marL="457200" lvl="0" indent="-317500" algn="l" rtl="0">
              <a:spcBef>
                <a:spcPts val="0"/>
              </a:spcBef>
              <a:spcAft>
                <a:spcPts val="0"/>
              </a:spcAft>
              <a:buClr>
                <a:schemeClr val="dk1"/>
              </a:buClr>
              <a:buSzPts val="1400"/>
              <a:buFont typeface="Roboto Mono"/>
              <a:buChar char="-"/>
            </a:pPr>
            <a:r>
              <a:rPr lang="en" dirty="0">
                <a:solidFill>
                  <a:schemeClr val="dk1"/>
                </a:solidFill>
                <a:latin typeface="Roboto Mono"/>
                <a:ea typeface="Roboto Mono"/>
                <a:cs typeface="Roboto Mono"/>
                <a:sym typeface="Roboto Mono"/>
              </a:rPr>
              <a:t>Select </a:t>
            </a:r>
            <a:r>
              <a:rPr lang="en" b="1" dirty="0">
                <a:solidFill>
                  <a:schemeClr val="dk1"/>
                </a:solidFill>
                <a:latin typeface="Roboto Mono"/>
                <a:ea typeface="Roboto Mono"/>
                <a:cs typeface="Roboto Mono"/>
                <a:sym typeface="Roboto Mono"/>
              </a:rPr>
              <a:t>Format Picture</a:t>
            </a:r>
            <a:endParaRPr b="1" dirty="0">
              <a:solidFill>
                <a:schemeClr val="dk1"/>
              </a:solidFill>
              <a:latin typeface="Roboto Mono"/>
              <a:ea typeface="Roboto Mono"/>
              <a:cs typeface="Roboto Mono"/>
              <a:sym typeface="Roboto Mono"/>
            </a:endParaRPr>
          </a:p>
          <a:p>
            <a:pPr marL="457200" lvl="0" indent="-317500" algn="l" rtl="0">
              <a:spcBef>
                <a:spcPts val="0"/>
              </a:spcBef>
              <a:spcAft>
                <a:spcPts val="0"/>
              </a:spcAft>
              <a:buClr>
                <a:schemeClr val="dk1"/>
              </a:buClr>
              <a:buSzPts val="1400"/>
              <a:buFont typeface="Roboto Mono"/>
              <a:buChar char="-"/>
            </a:pPr>
            <a:r>
              <a:rPr lang="en" dirty="0">
                <a:solidFill>
                  <a:schemeClr val="dk1"/>
                </a:solidFill>
                <a:latin typeface="Roboto Mono"/>
                <a:ea typeface="Roboto Mono"/>
                <a:cs typeface="Roboto Mono"/>
                <a:sym typeface="Roboto Mono"/>
              </a:rPr>
              <a:t>Select </a:t>
            </a:r>
            <a:r>
              <a:rPr lang="en" b="1" dirty="0">
                <a:solidFill>
                  <a:schemeClr val="dk1"/>
                </a:solidFill>
                <a:latin typeface="Roboto Mono"/>
                <a:ea typeface="Roboto Mono"/>
                <a:cs typeface="Roboto Mono"/>
                <a:sym typeface="Roboto Mono"/>
              </a:rPr>
              <a:t>Size &amp; Properties</a:t>
            </a:r>
            <a:endParaRPr b="1" dirty="0">
              <a:solidFill>
                <a:schemeClr val="dk1"/>
              </a:solidFill>
              <a:latin typeface="Roboto Mono"/>
              <a:ea typeface="Roboto Mono"/>
              <a:cs typeface="Roboto Mono"/>
              <a:sym typeface="Roboto Mono"/>
            </a:endParaRPr>
          </a:p>
          <a:p>
            <a:pPr marL="457200" lvl="0" indent="-317500" algn="l" rtl="0">
              <a:spcBef>
                <a:spcPts val="0"/>
              </a:spcBef>
              <a:spcAft>
                <a:spcPts val="0"/>
              </a:spcAft>
              <a:buClr>
                <a:schemeClr val="dk1"/>
              </a:buClr>
              <a:buSzPts val="1400"/>
              <a:buFont typeface="Roboto Mono"/>
              <a:buChar char="-"/>
            </a:pPr>
            <a:r>
              <a:rPr lang="en" dirty="0">
                <a:solidFill>
                  <a:schemeClr val="dk1"/>
                </a:solidFill>
                <a:latin typeface="Roboto Mono"/>
                <a:ea typeface="Roboto Mono"/>
                <a:cs typeface="Roboto Mono"/>
                <a:sym typeface="Roboto Mono"/>
              </a:rPr>
              <a:t>Enter the desired size</a:t>
            </a:r>
            <a:endParaRPr dirty="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dirty="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Third-Scale Grid Example</a:t>
            </a:r>
            <a:endParaRPr/>
          </a:p>
        </p:txBody>
      </p:sp>
      <p:sp>
        <p:nvSpPr>
          <p:cNvPr id="497" name="Google Shape;497;p5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498" name="Google Shape;498;p5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499" name="Google Shape;499;p53"/>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25</a:t>
            </a:r>
            <a:endParaRPr/>
          </a:p>
        </p:txBody>
      </p:sp>
      <p:pic>
        <p:nvPicPr>
          <p:cNvPr id="500" name="Google Shape;500;p53"/>
          <p:cNvPicPr preferRelativeResize="0"/>
          <p:nvPr/>
        </p:nvPicPr>
        <p:blipFill>
          <a:blip r:embed="rId3">
            <a:alphaModFix/>
          </a:blip>
          <a:stretch>
            <a:fillRect/>
          </a:stretch>
        </p:blipFill>
        <p:spPr>
          <a:xfrm>
            <a:off x="51800" y="228026"/>
            <a:ext cx="174934" cy="5340099"/>
          </a:xfrm>
          <a:prstGeom prst="rect">
            <a:avLst/>
          </a:prstGeom>
          <a:noFill/>
          <a:ln>
            <a:noFill/>
          </a:ln>
        </p:spPr>
      </p:pic>
      <p:pic>
        <p:nvPicPr>
          <p:cNvPr id="501" name="Google Shape;501;p53"/>
          <p:cNvPicPr preferRelativeResize="0"/>
          <p:nvPr/>
        </p:nvPicPr>
        <p:blipFill>
          <a:blip r:embed="rId4">
            <a:alphaModFix/>
          </a:blip>
          <a:stretch>
            <a:fillRect/>
          </a:stretch>
        </p:blipFill>
        <p:spPr>
          <a:xfrm>
            <a:off x="226715" y="53096"/>
            <a:ext cx="5340099" cy="174934"/>
          </a:xfrm>
          <a:prstGeom prst="rect">
            <a:avLst/>
          </a:prstGeom>
          <a:noFill/>
          <a:ln>
            <a:noFill/>
          </a:ln>
        </p:spPr>
      </p:pic>
      <p:sp>
        <p:nvSpPr>
          <p:cNvPr id="502" name="Google Shape;502;p53"/>
          <p:cNvSpPr txBox="1"/>
          <p:nvPr/>
        </p:nvSpPr>
        <p:spPr>
          <a:xfrm>
            <a:off x="457200" y="457200"/>
            <a:ext cx="2286000" cy="12618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Consolas"/>
                <a:ea typeface="Consolas"/>
                <a:cs typeface="Consolas"/>
                <a:sym typeface="Consolas"/>
              </a:rPr>
              <a:t>This layout is </a:t>
            </a:r>
            <a:endParaRPr>
              <a:latin typeface="Consolas"/>
              <a:ea typeface="Consolas"/>
              <a:cs typeface="Consolas"/>
              <a:sym typeface="Consolas"/>
            </a:endParaRPr>
          </a:p>
          <a:p>
            <a:pPr marL="0" marR="0" lvl="0" indent="0" algn="ctr" rtl="0">
              <a:lnSpc>
                <a:spcPct val="100000"/>
              </a:lnSpc>
              <a:spcBef>
                <a:spcPts val="0"/>
              </a:spcBef>
              <a:spcAft>
                <a:spcPts val="0"/>
              </a:spcAft>
              <a:buNone/>
            </a:pPr>
            <a:r>
              <a:rPr lang="en" b="1">
                <a:latin typeface="Consolas"/>
                <a:ea typeface="Consolas"/>
                <a:cs typeface="Consolas"/>
                <a:sym typeface="Consolas"/>
              </a:rPr>
              <a:t>“Third Scale Grid”</a:t>
            </a:r>
            <a:endParaRPr b="1">
              <a:latin typeface="Consolas"/>
              <a:ea typeface="Consolas"/>
              <a:cs typeface="Consolas"/>
              <a:sym typeface="Consolas"/>
            </a:endParaRPr>
          </a:p>
          <a:p>
            <a:pPr marL="0" marR="0" lvl="0" indent="0" algn="ctr" rtl="0">
              <a:lnSpc>
                <a:spcPct val="100000"/>
              </a:lnSpc>
              <a:spcBef>
                <a:spcPts val="0"/>
              </a:spcBef>
              <a:spcAft>
                <a:spcPts val="0"/>
              </a:spcAft>
              <a:buNone/>
            </a:pPr>
            <a:endParaRPr>
              <a:latin typeface="Consolas"/>
              <a:ea typeface="Consolas"/>
              <a:cs typeface="Consolas"/>
              <a:sym typeface="Consolas"/>
            </a:endParaRPr>
          </a:p>
          <a:p>
            <a:pPr marL="0" marR="0" lvl="0" indent="0" algn="ctr" rtl="0">
              <a:lnSpc>
                <a:spcPct val="100000"/>
              </a:lnSpc>
              <a:spcBef>
                <a:spcPts val="0"/>
              </a:spcBef>
              <a:spcAft>
                <a:spcPts val="0"/>
              </a:spcAft>
              <a:buNone/>
            </a:pPr>
            <a:r>
              <a:rPr lang="en">
                <a:latin typeface="Consolas"/>
                <a:ea typeface="Consolas"/>
                <a:cs typeface="Consolas"/>
                <a:sym typeface="Consolas"/>
              </a:rPr>
              <a:t>The grid spacing is 1/3”</a:t>
            </a:r>
            <a:endParaRPr>
              <a:latin typeface="Consolas"/>
              <a:ea typeface="Consolas"/>
              <a:cs typeface="Consolas"/>
              <a:sym typeface="Consolas"/>
            </a:endParaRPr>
          </a:p>
          <a:p>
            <a:pPr marL="0" marR="0" lvl="0" indent="0" algn="ctr" rtl="0">
              <a:lnSpc>
                <a:spcPct val="100000"/>
              </a:lnSpc>
              <a:spcBef>
                <a:spcPts val="0"/>
              </a:spcBef>
              <a:spcAft>
                <a:spcPts val="0"/>
              </a:spcAft>
              <a:buNone/>
            </a:pPr>
            <a:endParaRPr>
              <a:latin typeface="Consolas"/>
              <a:ea typeface="Consolas"/>
              <a:cs typeface="Consolas"/>
              <a:sym typeface="Consolas"/>
            </a:endParaRPr>
          </a:p>
          <a:p>
            <a:pPr marL="0" marR="0" lvl="0" indent="0" algn="ctr" rtl="0">
              <a:lnSpc>
                <a:spcPct val="100000"/>
              </a:lnSpc>
              <a:spcBef>
                <a:spcPts val="0"/>
              </a:spcBef>
              <a:spcAft>
                <a:spcPts val="0"/>
              </a:spcAft>
              <a:buNone/>
            </a:pPr>
            <a:endParaRPr>
              <a:latin typeface="Consolas"/>
              <a:ea typeface="Consolas"/>
              <a:cs typeface="Consolas"/>
              <a:sym typeface="Consolas"/>
            </a:endParaRPr>
          </a:p>
        </p:txBody>
      </p:sp>
      <p:pic>
        <p:nvPicPr>
          <p:cNvPr id="503" name="Google Shape;503;p53"/>
          <p:cNvPicPr preferRelativeResize="0"/>
          <p:nvPr/>
        </p:nvPicPr>
        <p:blipFill>
          <a:blip r:embed="rId5">
            <a:alphaModFix/>
          </a:blip>
          <a:stretch>
            <a:fillRect/>
          </a:stretch>
        </p:blipFill>
        <p:spPr>
          <a:xfrm>
            <a:off x="3657613" y="2439902"/>
            <a:ext cx="2285998" cy="308610"/>
          </a:xfrm>
          <a:prstGeom prst="rect">
            <a:avLst/>
          </a:prstGeom>
          <a:noFill/>
          <a:ln>
            <a:noFill/>
          </a:ln>
        </p:spPr>
      </p:pic>
      <p:sp>
        <p:nvSpPr>
          <p:cNvPr id="504" name="Google Shape;504;p53"/>
          <p:cNvSpPr txBox="1"/>
          <p:nvPr/>
        </p:nvSpPr>
        <p:spPr>
          <a:xfrm>
            <a:off x="558549" y="5259676"/>
            <a:ext cx="342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 = </a:t>
            </a:r>
            <a:r>
              <a:rPr lang="en">
                <a:latin typeface="Roboto"/>
                <a:ea typeface="Roboto"/>
                <a:cs typeface="Roboto"/>
                <a:sym typeface="Roboto"/>
              </a:rPr>
              <a:t>Drawing size of 1/3”</a:t>
            </a:r>
            <a:endParaRPr>
              <a:latin typeface="Roboto"/>
              <a:ea typeface="Roboto"/>
              <a:cs typeface="Roboto"/>
              <a:sym typeface="Roboto"/>
            </a:endParaRPr>
          </a:p>
        </p:txBody>
      </p:sp>
      <p:cxnSp>
        <p:nvCxnSpPr>
          <p:cNvPr id="505" name="Google Shape;505;p53"/>
          <p:cNvCxnSpPr/>
          <p:nvPr/>
        </p:nvCxnSpPr>
        <p:spPr>
          <a:xfrm>
            <a:off x="2204924" y="5110265"/>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506" name="Google Shape;506;p53"/>
          <p:cNvCxnSpPr/>
          <p:nvPr/>
        </p:nvCxnSpPr>
        <p:spPr>
          <a:xfrm rot="10800000">
            <a:off x="1199644" y="5106572"/>
            <a:ext cx="702600" cy="0"/>
          </a:xfrm>
          <a:prstGeom prst="straightConnector1">
            <a:avLst/>
          </a:prstGeom>
          <a:noFill/>
          <a:ln w="28575" cap="flat" cmpd="sng">
            <a:solidFill>
              <a:srgbClr val="595959"/>
            </a:solidFill>
            <a:prstDash val="solid"/>
            <a:round/>
            <a:headEnd type="triangle" w="med" len="med"/>
            <a:tailEnd type="none" w="med" len="med"/>
          </a:ln>
        </p:spPr>
      </p:cxnSp>
      <p:cxnSp>
        <p:nvCxnSpPr>
          <p:cNvPr id="507" name="Google Shape;507;p53"/>
          <p:cNvCxnSpPr/>
          <p:nvPr/>
        </p:nvCxnSpPr>
        <p:spPr>
          <a:xfrm>
            <a:off x="2051677" y="6096496"/>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508" name="Google Shape;508;p53"/>
          <p:cNvCxnSpPr/>
          <p:nvPr/>
        </p:nvCxnSpPr>
        <p:spPr>
          <a:xfrm rot="10800000">
            <a:off x="1199644" y="6096496"/>
            <a:ext cx="702600" cy="0"/>
          </a:xfrm>
          <a:prstGeom prst="straightConnector1">
            <a:avLst/>
          </a:prstGeom>
          <a:noFill/>
          <a:ln w="28575" cap="flat" cmpd="sng">
            <a:solidFill>
              <a:srgbClr val="595959"/>
            </a:solidFill>
            <a:prstDash val="solid"/>
            <a:round/>
            <a:headEnd type="triangle" w="med" len="med"/>
            <a:tailEnd type="none" w="med" len="med"/>
          </a:ln>
        </p:spPr>
      </p:cxnSp>
      <p:sp>
        <p:nvSpPr>
          <p:cNvPr id="509" name="Google Shape;509;p53"/>
          <p:cNvSpPr txBox="1"/>
          <p:nvPr/>
        </p:nvSpPr>
        <p:spPr>
          <a:xfrm>
            <a:off x="304042" y="6174076"/>
            <a:ext cx="36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1/2” = Drawing size of 1/6”</a:t>
            </a:r>
            <a:endParaRPr>
              <a:latin typeface="Roboto"/>
              <a:ea typeface="Roboto"/>
              <a:cs typeface="Roboto"/>
              <a:sym typeface="Roboto"/>
            </a:endParaRPr>
          </a:p>
        </p:txBody>
      </p:sp>
      <p:sp>
        <p:nvSpPr>
          <p:cNvPr id="510" name="Google Shape;510;p53"/>
          <p:cNvSpPr/>
          <p:nvPr/>
        </p:nvSpPr>
        <p:spPr>
          <a:xfrm>
            <a:off x="1907652" y="4958683"/>
            <a:ext cx="301800" cy="3018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3"/>
          <p:cNvSpPr/>
          <p:nvPr/>
        </p:nvSpPr>
        <p:spPr>
          <a:xfrm>
            <a:off x="1905000" y="6020263"/>
            <a:ext cx="155400" cy="1554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3"/>
          <p:cNvSpPr/>
          <p:nvPr/>
        </p:nvSpPr>
        <p:spPr>
          <a:xfrm>
            <a:off x="4353508" y="3437165"/>
            <a:ext cx="3196800" cy="1371600"/>
          </a:xfrm>
          <a:prstGeom prst="wedgeRectCallout">
            <a:avLst>
              <a:gd name="adj1" fmla="val -25643"/>
              <a:gd name="adj2" fmla="val -100862"/>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This is shown at 1/3 scale.  </a:t>
            </a: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The drawing height is 1/3”</a:t>
            </a: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The actual part height is 1”</a:t>
            </a: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a:solidFill>
                <a:srgbClr val="000000"/>
              </a:solidFill>
              <a:latin typeface="Consolas"/>
              <a:ea typeface="Consolas"/>
              <a:cs typeface="Consolas"/>
              <a:sym typeface="Consolas"/>
            </a:endParaRPr>
          </a:p>
        </p:txBody>
      </p:sp>
      <p:sp>
        <p:nvSpPr>
          <p:cNvPr id="513" name="Google Shape;513;p53"/>
          <p:cNvSpPr/>
          <p:nvPr/>
        </p:nvSpPr>
        <p:spPr>
          <a:xfrm>
            <a:off x="4240200" y="678952"/>
            <a:ext cx="3200400" cy="578400"/>
          </a:xfrm>
          <a:prstGeom prst="wedgeRectCallout">
            <a:avLst>
              <a:gd name="adj1" fmla="val -21811"/>
              <a:gd name="adj2" fmla="val -128255"/>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1/3 Scale Ruler to match the Third Scale layout</a:t>
            </a:r>
            <a:endParaRPr>
              <a:solidFill>
                <a:srgbClr val="000000"/>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4"/>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Digital V5 Parts Example</a:t>
            </a:r>
            <a:endParaRPr/>
          </a:p>
        </p:txBody>
      </p:sp>
      <p:sp>
        <p:nvSpPr>
          <p:cNvPr id="519" name="Google Shape;519;p54"/>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Susan</a:t>
            </a:r>
            <a:endParaRPr/>
          </a:p>
        </p:txBody>
      </p:sp>
      <p:sp>
        <p:nvSpPr>
          <p:cNvPr id="520" name="Google Shape;520;p54"/>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521" name="Google Shape;521;p54"/>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26</a:t>
            </a:r>
            <a:endParaRPr/>
          </a:p>
        </p:txBody>
      </p:sp>
      <p:pic>
        <p:nvPicPr>
          <p:cNvPr id="522" name="Google Shape;522;p54"/>
          <p:cNvPicPr preferRelativeResize="0"/>
          <p:nvPr/>
        </p:nvPicPr>
        <p:blipFill rotWithShape="1">
          <a:blip r:embed="rId3">
            <a:alphaModFix/>
          </a:blip>
          <a:srcRect r="57142"/>
          <a:stretch/>
        </p:blipFill>
        <p:spPr>
          <a:xfrm>
            <a:off x="456720" y="2284149"/>
            <a:ext cx="6857999" cy="1371600"/>
          </a:xfrm>
          <a:prstGeom prst="rect">
            <a:avLst/>
          </a:prstGeom>
          <a:noFill/>
          <a:ln>
            <a:noFill/>
          </a:ln>
        </p:spPr>
      </p:pic>
      <p:pic>
        <p:nvPicPr>
          <p:cNvPr id="523" name="Google Shape;523;p54"/>
          <p:cNvPicPr preferRelativeResize="0"/>
          <p:nvPr/>
        </p:nvPicPr>
        <p:blipFill rotWithShape="1">
          <a:blip r:embed="rId4">
            <a:alphaModFix/>
          </a:blip>
          <a:srcRect/>
          <a:stretch/>
        </p:blipFill>
        <p:spPr>
          <a:xfrm>
            <a:off x="1063619" y="1058853"/>
            <a:ext cx="3822191" cy="3822191"/>
          </a:xfrm>
          <a:prstGeom prst="rect">
            <a:avLst/>
          </a:prstGeom>
          <a:noFill/>
          <a:ln>
            <a:noFill/>
          </a:ln>
        </p:spPr>
      </p:pic>
      <p:pic>
        <p:nvPicPr>
          <p:cNvPr id="524" name="Google Shape;524;p54"/>
          <p:cNvPicPr preferRelativeResize="0"/>
          <p:nvPr/>
        </p:nvPicPr>
        <p:blipFill>
          <a:blip r:embed="rId5">
            <a:alphaModFix/>
          </a:blip>
          <a:stretch>
            <a:fillRect/>
          </a:stretch>
        </p:blipFill>
        <p:spPr>
          <a:xfrm>
            <a:off x="1535841" y="1517102"/>
            <a:ext cx="2898647" cy="2898648"/>
          </a:xfrm>
          <a:prstGeom prst="rect">
            <a:avLst/>
          </a:prstGeom>
          <a:noFill/>
          <a:ln>
            <a:noFill/>
          </a:ln>
        </p:spPr>
      </p:pic>
      <p:pic>
        <p:nvPicPr>
          <p:cNvPr id="525" name="Google Shape;525;p54"/>
          <p:cNvPicPr preferRelativeResize="0"/>
          <p:nvPr/>
        </p:nvPicPr>
        <p:blipFill>
          <a:blip r:embed="rId6">
            <a:alphaModFix/>
          </a:blip>
          <a:stretch>
            <a:fillRect/>
          </a:stretch>
        </p:blipFill>
        <p:spPr>
          <a:xfrm>
            <a:off x="5734522" y="2464177"/>
            <a:ext cx="886968" cy="1015086"/>
          </a:xfrm>
          <a:prstGeom prst="rect">
            <a:avLst/>
          </a:prstGeom>
          <a:noFill/>
          <a:ln>
            <a:noFill/>
          </a:ln>
        </p:spPr>
      </p:pic>
      <p:sp>
        <p:nvSpPr>
          <p:cNvPr id="526" name="Google Shape;526;p54"/>
          <p:cNvSpPr/>
          <p:nvPr/>
        </p:nvSpPr>
        <p:spPr>
          <a:xfrm>
            <a:off x="1592330" y="1572074"/>
            <a:ext cx="2757000" cy="2757000"/>
          </a:xfrm>
          <a:prstGeom prst="blockArc">
            <a:avLst>
              <a:gd name="adj1" fmla="val 4456441"/>
              <a:gd name="adj2" fmla="val 17210872"/>
              <a:gd name="adj3" fmla="val 8348"/>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4"/>
          <p:cNvSpPr/>
          <p:nvPr/>
        </p:nvSpPr>
        <p:spPr>
          <a:xfrm>
            <a:off x="5712630" y="2506349"/>
            <a:ext cx="930900" cy="930900"/>
          </a:xfrm>
          <a:prstGeom prst="blockArc">
            <a:avLst>
              <a:gd name="adj1" fmla="val 17147247"/>
              <a:gd name="adj2" fmla="val 4000829"/>
              <a:gd name="adj3" fmla="val 24437"/>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 name="Google Shape;528;p54"/>
          <p:cNvCxnSpPr>
            <a:stCxn id="526" idx="1"/>
            <a:endCxn id="527" idx="0"/>
          </p:cNvCxnSpPr>
          <p:nvPr/>
        </p:nvCxnSpPr>
        <p:spPr>
          <a:xfrm>
            <a:off x="3337010" y="1741380"/>
            <a:ext cx="2936700" cy="891900"/>
          </a:xfrm>
          <a:prstGeom prst="straightConnector1">
            <a:avLst/>
          </a:prstGeom>
          <a:noFill/>
          <a:ln w="228600" cap="flat" cmpd="sng">
            <a:solidFill>
              <a:srgbClr val="EEFF41"/>
            </a:solidFill>
            <a:prstDash val="solid"/>
            <a:round/>
            <a:headEnd type="none" w="med" len="med"/>
            <a:tailEnd type="none" w="med" len="med"/>
          </a:ln>
        </p:spPr>
      </p:cxnSp>
      <p:cxnSp>
        <p:nvCxnSpPr>
          <p:cNvPr id="529" name="Google Shape;529;p54"/>
          <p:cNvCxnSpPr>
            <a:stCxn id="526" idx="0"/>
            <a:endCxn id="527" idx="1"/>
          </p:cNvCxnSpPr>
          <p:nvPr/>
        </p:nvCxnSpPr>
        <p:spPr>
          <a:xfrm rot="10800000" flipH="1">
            <a:off x="3313264" y="3294906"/>
            <a:ext cx="3003900" cy="871800"/>
          </a:xfrm>
          <a:prstGeom prst="straightConnector1">
            <a:avLst/>
          </a:prstGeom>
          <a:noFill/>
          <a:ln w="228600" cap="flat" cmpd="sng">
            <a:solidFill>
              <a:srgbClr val="EEFF41"/>
            </a:solidFill>
            <a:prstDash val="solid"/>
            <a:round/>
            <a:headEnd type="none" w="med" len="med"/>
            <a:tailEnd type="none" w="med" len="med"/>
          </a:ln>
        </p:spPr>
      </p:cxnSp>
      <p:sp>
        <p:nvSpPr>
          <p:cNvPr id="530" name="Google Shape;530;p54"/>
          <p:cNvSpPr txBox="1"/>
          <p:nvPr/>
        </p:nvSpPr>
        <p:spPr>
          <a:xfrm>
            <a:off x="450850" y="6027025"/>
            <a:ext cx="2743200" cy="2743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latin typeface="Roboto Mono"/>
                <a:ea typeface="Roboto Mono"/>
                <a:cs typeface="Roboto Mono"/>
                <a:sym typeface="Roboto Mono"/>
              </a:rPr>
              <a:t>These parts are copied from a PowerPoint Slide that contains Digital V5 Parts.  </a:t>
            </a: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r>
              <a:rPr lang="en" dirty="0">
                <a:latin typeface="Roboto Mono"/>
                <a:ea typeface="Roboto Mono"/>
                <a:cs typeface="Roboto Mono"/>
                <a:sym typeface="Roboto Mono"/>
              </a:rPr>
              <a:t>Go to </a:t>
            </a:r>
            <a:r>
              <a:rPr lang="en" dirty="0">
                <a:solidFill>
                  <a:srgbClr val="0097A7"/>
                </a:solidFill>
                <a:uFill>
                  <a:noFill/>
                </a:uFill>
                <a:latin typeface="Roboto Mono"/>
                <a:ea typeface="Roboto Mono"/>
                <a:cs typeface="Roboto Mono"/>
                <a:sym typeface="Roboto Mono"/>
                <a:hlinkClick r:id="rId7">
                  <a:extLst>
                    <a:ext uri="{A12FA001-AC4F-418D-AE19-62706E023703}">
                      <ahyp:hlinkClr xmlns:ahyp="http://schemas.microsoft.com/office/drawing/2018/hyperlinkcolor" val="tx"/>
                    </a:ext>
                  </a:extLst>
                </a:hlinkClick>
              </a:rPr>
              <a:t>notebooks.vex.com</a:t>
            </a:r>
            <a:r>
              <a:rPr lang="en" dirty="0">
                <a:latin typeface="Roboto Mono"/>
                <a:ea typeface="Roboto Mono"/>
                <a:cs typeface="Roboto Mono"/>
                <a:sym typeface="Roboto Mono"/>
              </a:rPr>
              <a:t> to get the Digital V5 Parts file.</a:t>
            </a: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r>
              <a:rPr lang="en" dirty="0">
                <a:latin typeface="Roboto Mono"/>
                <a:ea typeface="Roboto Mono"/>
                <a:cs typeface="Roboto Mono"/>
                <a:sym typeface="Roboto Mono"/>
              </a:rPr>
              <a:t>The chain was drawn using shapes.</a:t>
            </a:r>
            <a:endParaRPr dirty="0">
              <a:latin typeface="Roboto Mono"/>
              <a:ea typeface="Roboto Mono"/>
              <a:cs typeface="Roboto Mono"/>
              <a:sym typeface="Roboto Mono"/>
            </a:endParaRPr>
          </a:p>
        </p:txBody>
      </p:sp>
      <p:sp>
        <p:nvSpPr>
          <p:cNvPr id="531" name="Google Shape;531;p54"/>
          <p:cNvSpPr txBox="1"/>
          <p:nvPr/>
        </p:nvSpPr>
        <p:spPr>
          <a:xfrm>
            <a:off x="4537550" y="6027025"/>
            <a:ext cx="2743200" cy="27432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b="1">
                <a:latin typeface="Roboto Mono"/>
                <a:ea typeface="Roboto Mono"/>
                <a:cs typeface="Roboto Mono"/>
                <a:sym typeface="Roboto Mono"/>
              </a:rPr>
              <a:t>Notebooking Tip: Transparent Holes</a:t>
            </a:r>
            <a:endParaRPr b="1">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The holes in the parts are transparent.  </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This allows you to align parts to the grid.</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This also allows you to align parts to one another.</a:t>
            </a:r>
            <a:endParaRPr>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5"/>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Digital V5 Ruler Example</a:t>
            </a:r>
            <a:endParaRPr/>
          </a:p>
        </p:txBody>
      </p:sp>
      <p:sp>
        <p:nvSpPr>
          <p:cNvPr id="537" name="Google Shape;537;p55"/>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Tony</a:t>
            </a:r>
            <a:endParaRPr/>
          </a:p>
        </p:txBody>
      </p:sp>
      <p:sp>
        <p:nvSpPr>
          <p:cNvPr id="538" name="Google Shape;538;p55"/>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539" name="Google Shape;539;p55"/>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27</a:t>
            </a:r>
            <a:endParaRPr/>
          </a:p>
        </p:txBody>
      </p:sp>
      <p:pic>
        <p:nvPicPr>
          <p:cNvPr id="540" name="Google Shape;540;p55"/>
          <p:cNvPicPr preferRelativeResize="0"/>
          <p:nvPr/>
        </p:nvPicPr>
        <p:blipFill>
          <a:blip r:embed="rId3">
            <a:alphaModFix/>
          </a:blip>
          <a:stretch>
            <a:fillRect/>
          </a:stretch>
        </p:blipFill>
        <p:spPr>
          <a:xfrm>
            <a:off x="457206" y="3207593"/>
            <a:ext cx="9144003" cy="457200"/>
          </a:xfrm>
          <a:prstGeom prst="rect">
            <a:avLst/>
          </a:prstGeom>
          <a:noFill/>
          <a:ln>
            <a:noFill/>
          </a:ln>
        </p:spPr>
      </p:pic>
      <p:pic>
        <p:nvPicPr>
          <p:cNvPr id="541" name="Google Shape;541;p55"/>
          <p:cNvPicPr preferRelativeResize="0"/>
          <p:nvPr/>
        </p:nvPicPr>
        <p:blipFill rotWithShape="1">
          <a:blip r:embed="rId4">
            <a:alphaModFix/>
          </a:blip>
          <a:srcRect b="49816"/>
          <a:stretch/>
        </p:blipFill>
        <p:spPr>
          <a:xfrm>
            <a:off x="0" y="2748123"/>
            <a:ext cx="457200" cy="4588774"/>
          </a:xfrm>
          <a:prstGeom prst="rect">
            <a:avLst/>
          </a:prstGeom>
          <a:noFill/>
          <a:ln>
            <a:noFill/>
          </a:ln>
        </p:spPr>
      </p:pic>
      <p:pic>
        <p:nvPicPr>
          <p:cNvPr id="542" name="Google Shape;542;p55"/>
          <p:cNvPicPr preferRelativeResize="0"/>
          <p:nvPr/>
        </p:nvPicPr>
        <p:blipFill rotWithShape="1">
          <a:blip r:embed="rId5">
            <a:alphaModFix/>
          </a:blip>
          <a:srcRect t="357" b="357"/>
          <a:stretch/>
        </p:blipFill>
        <p:spPr>
          <a:xfrm>
            <a:off x="457200" y="2748128"/>
            <a:ext cx="6857999" cy="920932"/>
          </a:xfrm>
          <a:prstGeom prst="rect">
            <a:avLst/>
          </a:prstGeom>
          <a:noFill/>
          <a:ln>
            <a:noFill/>
          </a:ln>
        </p:spPr>
      </p:pic>
      <p:sp>
        <p:nvSpPr>
          <p:cNvPr id="543" name="Google Shape;543;p55"/>
          <p:cNvSpPr/>
          <p:nvPr/>
        </p:nvSpPr>
        <p:spPr>
          <a:xfrm rot="5400000">
            <a:off x="6856200" y="3696152"/>
            <a:ext cx="490200" cy="427500"/>
          </a:xfrm>
          <a:prstGeom prst="left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txBox="1"/>
          <p:nvPr/>
        </p:nvSpPr>
        <p:spPr>
          <a:xfrm>
            <a:off x="2640075" y="388204"/>
            <a:ext cx="2743200" cy="17610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Roboto Mono"/>
                <a:ea typeface="Roboto Mono"/>
                <a:cs typeface="Roboto Mono"/>
                <a:sym typeface="Roboto Mono"/>
              </a:rPr>
              <a:t>The digital V5 Ruler allows you to easily measure parts without needing to count holes.  </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This part is 2 x 15.</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p:txBody>
      </p:sp>
      <p:sp>
        <p:nvSpPr>
          <p:cNvPr id="545" name="Google Shape;545;p55"/>
          <p:cNvSpPr/>
          <p:nvPr/>
        </p:nvSpPr>
        <p:spPr>
          <a:xfrm>
            <a:off x="4575600" y="5184856"/>
            <a:ext cx="3196800" cy="2195400"/>
          </a:xfrm>
          <a:prstGeom prst="wedgeRectCallout">
            <a:avLst>
              <a:gd name="adj1" fmla="val 766"/>
              <a:gd name="adj2" fmla="val -118941"/>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latin typeface="Roboto Mono"/>
                <a:ea typeface="Roboto Mono"/>
                <a:cs typeface="Roboto Mono"/>
                <a:sym typeface="Roboto Mono"/>
              </a:rPr>
              <a:t>This Ruler is placed under the part. The hole count can be seen in the holes. Placing the ruler over the part also works.  </a:t>
            </a:r>
            <a:endParaRPr dirty="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dirty="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r>
              <a:rPr lang="en" dirty="0">
                <a:latin typeface="Roboto Mono"/>
                <a:ea typeface="Roboto Mono"/>
                <a:cs typeface="Roboto Mono"/>
                <a:sym typeface="Roboto Mono"/>
              </a:rPr>
              <a:t>Right click and use the menu to move parts to the front or back.</a:t>
            </a:r>
            <a:endParaRPr dirty="0">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a:buNone/>
            </a:pPr>
            <a:endParaRPr dirty="0">
              <a:solidFill>
                <a:srgbClr val="000000"/>
              </a:solidFill>
              <a:latin typeface="Roboto Mono"/>
              <a:ea typeface="Roboto Mono"/>
              <a:cs typeface="Roboto Mono"/>
              <a:sym typeface="Roboto Mono"/>
            </a:endParaRPr>
          </a:p>
        </p:txBody>
      </p:sp>
      <p:sp>
        <p:nvSpPr>
          <p:cNvPr id="546" name="Google Shape;546;p55"/>
          <p:cNvSpPr/>
          <p:nvPr/>
        </p:nvSpPr>
        <p:spPr>
          <a:xfrm>
            <a:off x="1119550" y="4448775"/>
            <a:ext cx="2313000" cy="2195400"/>
          </a:xfrm>
          <a:prstGeom prst="wedgeRectCallout">
            <a:avLst>
              <a:gd name="adj1" fmla="val -78834"/>
              <a:gd name="adj2" fmla="val -33298"/>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latin typeface="Roboto Mono"/>
                <a:ea typeface="Roboto Mono"/>
                <a:cs typeface="Roboto Mono"/>
                <a:sym typeface="Roboto Mono"/>
              </a:rPr>
              <a:t>This Ruler is placed next to the part. The hole count can be seen.</a:t>
            </a:r>
            <a:endParaRPr>
              <a:solidFill>
                <a:srgbClr val="000000"/>
              </a:solidFill>
              <a:latin typeface="Roboto Mono"/>
              <a:ea typeface="Roboto Mono"/>
              <a:cs typeface="Roboto Mono"/>
              <a:sym typeface="Roboto Mono"/>
            </a:endParaRPr>
          </a:p>
        </p:txBody>
      </p:sp>
      <p:sp>
        <p:nvSpPr>
          <p:cNvPr id="547" name="Google Shape;547;p55"/>
          <p:cNvSpPr/>
          <p:nvPr/>
        </p:nvSpPr>
        <p:spPr>
          <a:xfrm rot="10800000">
            <a:off x="-455952" y="3222452"/>
            <a:ext cx="490200" cy="427500"/>
          </a:xfrm>
          <a:prstGeom prst="left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51"/>
        <p:cNvGrpSpPr/>
        <p:nvPr/>
      </p:nvGrpSpPr>
      <p:grpSpPr>
        <a:xfrm>
          <a:off x="0" y="0"/>
          <a:ext cx="0" cy="0"/>
          <a:chOff x="0" y="0"/>
          <a:chExt cx="0" cy="0"/>
        </a:xfrm>
      </p:grpSpPr>
      <p:sp>
        <p:nvSpPr>
          <p:cNvPr id="552" name="Google Shape;552;p56"/>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Wiring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7"/>
          <p:cNvSpPr txBox="1">
            <a:spLocks noGrp="1"/>
          </p:cNvSpPr>
          <p:nvPr>
            <p:ph type="subTitle" idx="1"/>
          </p:nvPr>
        </p:nvSpPr>
        <p:spPr>
          <a:xfrm>
            <a:off x="210025" y="6097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From distance</a:t>
            </a:r>
            <a:endParaRPr/>
          </a:p>
          <a:p>
            <a:pPr marL="0" lvl="0" indent="0" algn="l" rtl="0">
              <a:spcBef>
                <a:spcPts val="0"/>
              </a:spcBef>
              <a:spcAft>
                <a:spcPts val="0"/>
              </a:spcAft>
              <a:buNone/>
            </a:pPr>
            <a:r>
              <a:rPr lang="en"/>
              <a:t>to ball</a:t>
            </a:r>
            <a:endParaRPr/>
          </a:p>
        </p:txBody>
      </p:sp>
      <p:sp>
        <p:nvSpPr>
          <p:cNvPr id="558" name="Google Shape;558;p57"/>
          <p:cNvSpPr txBox="1">
            <a:spLocks noGrp="1"/>
          </p:cNvSpPr>
          <p:nvPr>
            <p:ph type="subTitle" idx="2"/>
          </p:nvPr>
        </p:nvSpPr>
        <p:spPr>
          <a:xfrm>
            <a:off x="210025" y="1073758"/>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Ball shooter distance</a:t>
            </a:r>
            <a:endParaRPr>
              <a:solidFill>
                <a:schemeClr val="dk1"/>
              </a:solidFill>
            </a:endParaRPr>
          </a:p>
          <a:p>
            <a:pPr marL="0" lvl="0" indent="0" algn="l" rtl="0">
              <a:spcBef>
                <a:spcPts val="0"/>
              </a:spcBef>
              <a:spcAft>
                <a:spcPts val="0"/>
              </a:spcAft>
              <a:buNone/>
            </a:pPr>
            <a:endParaRPr/>
          </a:p>
        </p:txBody>
      </p:sp>
      <p:sp>
        <p:nvSpPr>
          <p:cNvPr id="559" name="Google Shape;559;p57"/>
          <p:cNvSpPr txBox="1">
            <a:spLocks noGrp="1"/>
          </p:cNvSpPr>
          <p:nvPr>
            <p:ph type="subTitle" idx="3"/>
          </p:nvPr>
        </p:nvSpPr>
        <p:spPr>
          <a:xfrm>
            <a:off x="210025" y="15377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Ball color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sensor</a:t>
            </a:r>
            <a:endParaRPr>
              <a:solidFill>
                <a:schemeClr val="dk1"/>
              </a:solidFill>
            </a:endParaRPr>
          </a:p>
          <a:p>
            <a:pPr marL="0" lvl="0" indent="0" algn="l" rtl="0">
              <a:spcBef>
                <a:spcPts val="0"/>
              </a:spcBef>
              <a:spcAft>
                <a:spcPts val="0"/>
              </a:spcAft>
              <a:buNone/>
            </a:pPr>
            <a:endParaRPr/>
          </a:p>
        </p:txBody>
      </p:sp>
      <p:sp>
        <p:nvSpPr>
          <p:cNvPr id="560" name="Google Shape;560;p57"/>
          <p:cNvSpPr txBox="1">
            <a:spLocks noGrp="1"/>
          </p:cNvSpPr>
          <p:nvPr>
            <p:ph type="subTitle" idx="6"/>
          </p:nvPr>
        </p:nvSpPr>
        <p:spPr>
          <a:xfrm>
            <a:off x="210025" y="2929667"/>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Internal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Sensor</a:t>
            </a:r>
            <a:endParaRPr>
              <a:solidFill>
                <a:schemeClr val="dk1"/>
              </a:solidFill>
            </a:endParaRPr>
          </a:p>
          <a:p>
            <a:pPr marL="0" lvl="0" indent="0" algn="l" rtl="0">
              <a:spcBef>
                <a:spcPts val="0"/>
              </a:spcBef>
              <a:spcAft>
                <a:spcPts val="0"/>
              </a:spcAft>
              <a:buNone/>
            </a:pPr>
            <a:endParaRPr/>
          </a:p>
        </p:txBody>
      </p:sp>
      <p:sp>
        <p:nvSpPr>
          <p:cNvPr id="561" name="Google Shape;561;p57"/>
          <p:cNvSpPr txBox="1">
            <a:spLocks noGrp="1"/>
          </p:cNvSpPr>
          <p:nvPr>
            <p:ph type="subTitle" idx="7"/>
          </p:nvPr>
        </p:nvSpPr>
        <p:spPr>
          <a:xfrm>
            <a:off x="210025" y="339364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GPS</a:t>
            </a:r>
            <a:endParaRPr>
              <a:solidFill>
                <a:schemeClr val="dk1"/>
              </a:solidFill>
            </a:endParaRPr>
          </a:p>
          <a:p>
            <a:pPr marL="0" lvl="0" indent="0" algn="l" rtl="0">
              <a:spcBef>
                <a:spcPts val="0"/>
              </a:spcBef>
              <a:spcAft>
                <a:spcPts val="0"/>
              </a:spcAft>
              <a:buNone/>
            </a:pPr>
            <a:endParaRPr/>
          </a:p>
        </p:txBody>
      </p:sp>
      <p:sp>
        <p:nvSpPr>
          <p:cNvPr id="562" name="Google Shape;562;p57"/>
          <p:cNvSpPr txBox="1">
            <a:spLocks noGrp="1"/>
          </p:cNvSpPr>
          <p:nvPr>
            <p:ph type="subTitle" idx="9"/>
          </p:nvPr>
        </p:nvSpPr>
        <p:spPr>
          <a:xfrm>
            <a:off x="210025" y="4321592"/>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Shoulder Position</a:t>
            </a:r>
            <a:endParaRPr>
              <a:solidFill>
                <a:schemeClr val="dk1"/>
              </a:solidFill>
            </a:endParaRPr>
          </a:p>
          <a:p>
            <a:pPr marL="0" lvl="0" indent="0" algn="l" rtl="0">
              <a:spcBef>
                <a:spcPts val="0"/>
              </a:spcBef>
              <a:spcAft>
                <a:spcPts val="0"/>
              </a:spcAft>
              <a:buNone/>
            </a:pPr>
            <a:endParaRPr/>
          </a:p>
        </p:txBody>
      </p:sp>
      <p:sp>
        <p:nvSpPr>
          <p:cNvPr id="563" name="Google Shape;563;p57"/>
          <p:cNvSpPr txBox="1">
            <a:spLocks noGrp="1"/>
          </p:cNvSpPr>
          <p:nvPr>
            <p:ph type="subTitle" idx="15"/>
          </p:nvPr>
        </p:nvSpPr>
        <p:spPr>
          <a:xfrm>
            <a:off x="6099450" y="5962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Lift Motor</a:t>
            </a:r>
            <a:endParaRPr/>
          </a:p>
        </p:txBody>
      </p:sp>
      <p:sp>
        <p:nvSpPr>
          <p:cNvPr id="564" name="Google Shape;564;p57"/>
          <p:cNvSpPr txBox="1">
            <a:spLocks noGrp="1"/>
          </p:cNvSpPr>
          <p:nvPr>
            <p:ph type="subTitle" idx="17"/>
          </p:nvPr>
        </p:nvSpPr>
        <p:spPr>
          <a:xfrm>
            <a:off x="6099450" y="152419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R Front Drive</a:t>
            </a:r>
            <a:endParaRPr/>
          </a:p>
        </p:txBody>
      </p:sp>
      <p:sp>
        <p:nvSpPr>
          <p:cNvPr id="565" name="Google Shape;565;p57"/>
          <p:cNvSpPr txBox="1">
            <a:spLocks noGrp="1"/>
          </p:cNvSpPr>
          <p:nvPr>
            <p:ph type="subTitle" idx="18"/>
          </p:nvPr>
        </p:nvSpPr>
        <p:spPr>
          <a:xfrm>
            <a:off x="6099450" y="198817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R Rear Drive</a:t>
            </a:r>
            <a:endParaRPr/>
          </a:p>
        </p:txBody>
      </p:sp>
      <p:sp>
        <p:nvSpPr>
          <p:cNvPr id="566" name="Google Shape;566;p57"/>
          <p:cNvSpPr txBox="1">
            <a:spLocks noGrp="1"/>
          </p:cNvSpPr>
          <p:nvPr>
            <p:ph type="subTitle" idx="19"/>
          </p:nvPr>
        </p:nvSpPr>
        <p:spPr>
          <a:xfrm>
            <a:off x="6099450" y="24521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L Front Drive</a:t>
            </a:r>
            <a:endParaRPr/>
          </a:p>
        </p:txBody>
      </p:sp>
      <p:sp>
        <p:nvSpPr>
          <p:cNvPr id="567" name="Google Shape;567;p57"/>
          <p:cNvSpPr txBox="1">
            <a:spLocks noGrp="1"/>
          </p:cNvSpPr>
          <p:nvPr>
            <p:ph type="subTitle" idx="20"/>
          </p:nvPr>
        </p:nvSpPr>
        <p:spPr>
          <a:xfrm>
            <a:off x="6099450" y="29161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L Rear Drive</a:t>
            </a:r>
            <a:endParaRPr/>
          </a:p>
        </p:txBody>
      </p:sp>
      <p:sp>
        <p:nvSpPr>
          <p:cNvPr id="568" name="Google Shape;568;p57"/>
          <p:cNvSpPr txBox="1">
            <a:spLocks noGrp="1"/>
          </p:cNvSpPr>
          <p:nvPr>
            <p:ph type="subTitle" idx="23"/>
          </p:nvPr>
        </p:nvSpPr>
        <p:spPr>
          <a:xfrm>
            <a:off x="6099450" y="430804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R Shoulder </a:t>
            </a:r>
            <a:endParaRPr>
              <a:solidFill>
                <a:schemeClr val="dk1"/>
              </a:solidFill>
            </a:endParaRPr>
          </a:p>
          <a:p>
            <a:pPr marL="0" lvl="0" indent="0" algn="r" rtl="0">
              <a:spcBef>
                <a:spcPts val="0"/>
              </a:spcBef>
              <a:spcAft>
                <a:spcPts val="0"/>
              </a:spcAft>
              <a:buClr>
                <a:schemeClr val="dk1"/>
              </a:buClr>
              <a:buSzPts val="1100"/>
              <a:buFont typeface="Arial"/>
              <a:buNone/>
            </a:pPr>
            <a:r>
              <a:rPr lang="en">
                <a:solidFill>
                  <a:schemeClr val="dk1"/>
                </a:solidFill>
              </a:rPr>
              <a:t>Drive</a:t>
            </a:r>
            <a:endParaRPr/>
          </a:p>
        </p:txBody>
      </p:sp>
      <p:sp>
        <p:nvSpPr>
          <p:cNvPr id="569" name="Google Shape;569;p57"/>
          <p:cNvSpPr txBox="1">
            <a:spLocks noGrp="1"/>
          </p:cNvSpPr>
          <p:nvPr>
            <p:ph type="subTitle" idx="24"/>
          </p:nvPr>
        </p:nvSpPr>
        <p:spPr>
          <a:xfrm>
            <a:off x="6099450" y="477202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L Shoulder </a:t>
            </a:r>
            <a:endParaRPr>
              <a:solidFill>
                <a:schemeClr val="dk1"/>
              </a:solidFill>
            </a:endParaRPr>
          </a:p>
          <a:p>
            <a:pPr marL="0" lvl="0" indent="0" algn="r" rtl="0">
              <a:spcBef>
                <a:spcPts val="0"/>
              </a:spcBef>
              <a:spcAft>
                <a:spcPts val="0"/>
              </a:spcAft>
              <a:buClr>
                <a:schemeClr val="dk1"/>
              </a:buClr>
              <a:buSzPts val="1100"/>
              <a:buFont typeface="Arial"/>
              <a:buNone/>
            </a:pPr>
            <a:r>
              <a:rPr lang="en">
                <a:solidFill>
                  <a:schemeClr val="dk1"/>
                </a:solidFill>
              </a:rPr>
              <a:t>Drive</a:t>
            </a:r>
            <a:endParaRPr/>
          </a:p>
        </p:txBody>
      </p:sp>
      <p:sp>
        <p:nvSpPr>
          <p:cNvPr id="570" name="Google Shape;570;p57"/>
          <p:cNvSpPr txBox="1">
            <a:spLocks noGrp="1"/>
          </p:cNvSpPr>
          <p:nvPr>
            <p:ph type="subTitle" idx="25"/>
          </p:nvPr>
        </p:nvSpPr>
        <p:spPr>
          <a:xfrm>
            <a:off x="6099450" y="56864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L Rear Bumper</a:t>
            </a:r>
            <a:endParaRPr/>
          </a:p>
        </p:txBody>
      </p:sp>
      <p:sp>
        <p:nvSpPr>
          <p:cNvPr id="571" name="Google Shape;571;p57"/>
          <p:cNvSpPr txBox="1">
            <a:spLocks noGrp="1"/>
          </p:cNvSpPr>
          <p:nvPr>
            <p:ph type="subTitle" idx="26"/>
          </p:nvPr>
        </p:nvSpPr>
        <p:spPr>
          <a:xfrm>
            <a:off x="6099450" y="615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R Rear Bumper</a:t>
            </a:r>
            <a:endParaRPr/>
          </a:p>
        </p:txBody>
      </p:sp>
      <p:sp>
        <p:nvSpPr>
          <p:cNvPr id="572" name="Google Shape;572;p57"/>
          <p:cNvSpPr txBox="1">
            <a:spLocks noGrp="1"/>
          </p:cNvSpPr>
          <p:nvPr>
            <p:ph type="subTitle" idx="28"/>
          </p:nvPr>
        </p:nvSpPr>
        <p:spPr>
          <a:xfrm>
            <a:off x="6099450" y="707834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Optical </a:t>
            </a:r>
            <a:endParaRPr>
              <a:solidFill>
                <a:schemeClr val="dk1"/>
              </a:solidFill>
            </a:endParaRPr>
          </a:p>
          <a:p>
            <a:pPr marL="0" lvl="0" indent="0" algn="r" rtl="0">
              <a:spcBef>
                <a:spcPts val="0"/>
              </a:spcBef>
              <a:spcAft>
                <a:spcPts val="0"/>
              </a:spcAft>
              <a:buClr>
                <a:schemeClr val="dk1"/>
              </a:buClr>
              <a:buSzPts val="1100"/>
              <a:buFont typeface="Arial"/>
              <a:buNone/>
            </a:pPr>
            <a:r>
              <a:rPr lang="en">
                <a:solidFill>
                  <a:schemeClr val="dk1"/>
                </a:solidFill>
              </a:rPr>
              <a:t>Encoder Top</a:t>
            </a:r>
            <a:endParaRPr/>
          </a:p>
        </p:txBody>
      </p:sp>
      <p:sp>
        <p:nvSpPr>
          <p:cNvPr id="573" name="Google Shape;573;p57"/>
          <p:cNvSpPr txBox="1">
            <a:spLocks noGrp="1"/>
          </p:cNvSpPr>
          <p:nvPr>
            <p:ph type="subTitle" idx="29"/>
          </p:nvPr>
        </p:nvSpPr>
        <p:spPr>
          <a:xfrm>
            <a:off x="6099450" y="7542323"/>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Optical</a:t>
            </a:r>
            <a:endParaRPr>
              <a:solidFill>
                <a:schemeClr val="dk1"/>
              </a:solidFill>
            </a:endParaRPr>
          </a:p>
          <a:p>
            <a:pPr marL="0" lvl="0" indent="0" algn="r" rtl="0">
              <a:spcBef>
                <a:spcPts val="0"/>
              </a:spcBef>
              <a:spcAft>
                <a:spcPts val="0"/>
              </a:spcAft>
              <a:buClr>
                <a:schemeClr val="dk1"/>
              </a:buClr>
              <a:buSzPts val="1100"/>
              <a:buFont typeface="Arial"/>
              <a:buNone/>
            </a:pPr>
            <a:r>
              <a:rPr lang="en">
                <a:solidFill>
                  <a:schemeClr val="dk1"/>
                </a:solidFill>
              </a:rPr>
              <a:t>Encoder Bottom</a:t>
            </a:r>
            <a:endParaRPr/>
          </a:p>
        </p:txBody>
      </p:sp>
      <p:sp>
        <p:nvSpPr>
          <p:cNvPr id="574" name="Google Shape;574;p57"/>
          <p:cNvSpPr txBox="1">
            <a:spLocks noGrp="1"/>
          </p:cNvSpPr>
          <p:nvPr>
            <p:ph type="subTitle" idx="31"/>
          </p:nvPr>
        </p:nvSpPr>
        <p:spPr>
          <a:xfrm>
            <a:off x="6099450" y="8436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Ball 1 Ready Limit Switch</a:t>
            </a:r>
            <a:endParaRPr/>
          </a:p>
        </p:txBody>
      </p:sp>
      <p:sp>
        <p:nvSpPr>
          <p:cNvPr id="575" name="Google Shape;575;p57"/>
          <p:cNvSpPr txBox="1">
            <a:spLocks noGrp="1"/>
          </p:cNvSpPr>
          <p:nvPr>
            <p:ph type="subTitle" idx="32"/>
          </p:nvPr>
        </p:nvSpPr>
        <p:spPr>
          <a:xfrm>
            <a:off x="6099450" y="8900398"/>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Ball 2 Loaded Limit Switch</a:t>
            </a:r>
            <a:endParaRPr/>
          </a:p>
        </p:txBody>
      </p:sp>
      <p:sp>
        <p:nvSpPr>
          <p:cNvPr id="576" name="Google Shape;576;p57"/>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V5 Robot Brain Wiring</a:t>
            </a:r>
            <a:endParaRPr/>
          </a:p>
        </p:txBody>
      </p:sp>
      <p:sp>
        <p:nvSpPr>
          <p:cNvPr id="577" name="Google Shape;577;p57"/>
          <p:cNvSpPr txBox="1">
            <a:spLocks noGrp="1"/>
          </p:cNvSpPr>
          <p:nvPr>
            <p:ph type="subTitle" idx="33"/>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578" name="Google Shape;578;p57"/>
          <p:cNvSpPr txBox="1">
            <a:spLocks noGrp="1"/>
          </p:cNvSpPr>
          <p:nvPr>
            <p:ph type="subTitle" idx="34"/>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579" name="Google Shape;579;p57"/>
          <p:cNvSpPr txBox="1">
            <a:spLocks noGrp="1"/>
          </p:cNvSpPr>
          <p:nvPr>
            <p:ph type="subTitle" idx="35"/>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29</a:t>
            </a:r>
            <a:endParaRPr/>
          </a:p>
        </p:txBody>
      </p:sp>
      <p:sp>
        <p:nvSpPr>
          <p:cNvPr id="580" name="Google Shape;580;p57"/>
          <p:cNvSpPr txBox="1"/>
          <p:nvPr/>
        </p:nvSpPr>
        <p:spPr>
          <a:xfrm>
            <a:off x="40975" y="6641475"/>
            <a:ext cx="2409900" cy="14037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Roboto Mono"/>
                <a:ea typeface="Roboto Mono"/>
                <a:cs typeface="Roboto Mono"/>
                <a:sym typeface="Roboto Mono"/>
              </a:rPr>
              <a:t>This is the “</a:t>
            </a:r>
            <a:r>
              <a:rPr lang="en" b="1">
                <a:latin typeface="Roboto Mono"/>
                <a:ea typeface="Roboto Mono"/>
                <a:cs typeface="Roboto Mono"/>
                <a:sym typeface="Roboto Mono"/>
              </a:rPr>
              <a:t>Brain Port Map</a:t>
            </a:r>
            <a:r>
              <a:rPr lang="en">
                <a:latin typeface="Roboto Mono"/>
                <a:ea typeface="Roboto Mono"/>
                <a:cs typeface="Roboto Mono"/>
                <a:sym typeface="Roboto Mono"/>
              </a:rPr>
              <a:t>” layout. You can document how your Robot Brain is wired on your robot.</a:t>
            </a:r>
            <a:endParaRPr>
              <a:latin typeface="Roboto Mono"/>
              <a:ea typeface="Roboto Mono"/>
              <a:cs typeface="Roboto Mono"/>
              <a:sym typeface="Roboto Mono"/>
            </a:endParaRPr>
          </a:p>
          <a:p>
            <a:pPr marL="0" marR="0" lvl="0" indent="0" algn="ctr" rtl="0">
              <a:lnSpc>
                <a:spcPct val="100000"/>
              </a:lnSpc>
              <a:spcBef>
                <a:spcPts val="0"/>
              </a:spcBef>
              <a:spcAft>
                <a:spcPts val="0"/>
              </a:spcAft>
              <a:buNone/>
            </a:pPr>
            <a:endParaRPr>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8"/>
          <p:cNvSpPr txBox="1">
            <a:spLocks noGrp="1"/>
          </p:cNvSpPr>
          <p:nvPr>
            <p:ph type="subTitle" idx="2"/>
          </p:nvPr>
        </p:nvSpPr>
        <p:spPr>
          <a:xfrm>
            <a:off x="210025" y="224725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Shoot</a:t>
            </a:r>
            <a:endParaRPr/>
          </a:p>
        </p:txBody>
      </p:sp>
      <p:sp>
        <p:nvSpPr>
          <p:cNvPr id="586" name="Google Shape;586;p58"/>
          <p:cNvSpPr txBox="1">
            <a:spLocks noGrp="1"/>
          </p:cNvSpPr>
          <p:nvPr>
            <p:ph type="subTitle" idx="3"/>
          </p:nvPr>
        </p:nvSpPr>
        <p:spPr>
          <a:xfrm>
            <a:off x="210025" y="3320825"/>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Lift Up/Down</a:t>
            </a:r>
            <a:endParaRPr/>
          </a:p>
        </p:txBody>
      </p:sp>
      <p:sp>
        <p:nvSpPr>
          <p:cNvPr id="587" name="Google Shape;587;p58"/>
          <p:cNvSpPr txBox="1">
            <a:spLocks noGrp="1"/>
          </p:cNvSpPr>
          <p:nvPr>
            <p:ph type="subTitle" idx="5"/>
          </p:nvPr>
        </p:nvSpPr>
        <p:spPr>
          <a:xfrm>
            <a:off x="210025" y="54612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Lift Robot Up</a:t>
            </a:r>
            <a:endParaRPr/>
          </a:p>
        </p:txBody>
      </p:sp>
      <p:sp>
        <p:nvSpPr>
          <p:cNvPr id="588" name="Google Shape;588;p58"/>
          <p:cNvSpPr txBox="1">
            <a:spLocks noGrp="1"/>
          </p:cNvSpPr>
          <p:nvPr>
            <p:ph type="subTitle" idx="8"/>
          </p:nvPr>
        </p:nvSpPr>
        <p:spPr>
          <a:xfrm>
            <a:off x="210025" y="8661600"/>
            <a:ext cx="1436100" cy="304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Lower Robot Down</a:t>
            </a:r>
            <a:endParaRPr/>
          </a:p>
        </p:txBody>
      </p:sp>
      <p:sp>
        <p:nvSpPr>
          <p:cNvPr id="589" name="Google Shape;589;p58"/>
          <p:cNvSpPr txBox="1">
            <a:spLocks noGrp="1"/>
          </p:cNvSpPr>
          <p:nvPr>
            <p:ph type="subTitle" idx="9"/>
          </p:nvPr>
        </p:nvSpPr>
        <p:spPr>
          <a:xfrm>
            <a:off x="6096050" y="10924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Intake Out</a:t>
            </a:r>
            <a:endParaRPr/>
          </a:p>
        </p:txBody>
      </p:sp>
      <p:sp>
        <p:nvSpPr>
          <p:cNvPr id="590" name="Google Shape;590;p58"/>
          <p:cNvSpPr txBox="1">
            <a:spLocks noGrp="1"/>
          </p:cNvSpPr>
          <p:nvPr>
            <p:ph type="subTitle" idx="13"/>
          </p:nvPr>
        </p:nvSpPr>
        <p:spPr>
          <a:xfrm>
            <a:off x="6096050" y="224725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solidFill>
                  <a:schemeClr val="dk1"/>
                </a:solidFill>
              </a:rPr>
              <a:t>Intake In</a:t>
            </a:r>
            <a:endParaRPr/>
          </a:p>
        </p:txBody>
      </p:sp>
      <p:sp>
        <p:nvSpPr>
          <p:cNvPr id="591" name="Google Shape;591;p58"/>
          <p:cNvSpPr txBox="1">
            <a:spLocks noGrp="1"/>
          </p:cNvSpPr>
          <p:nvPr>
            <p:ph type="subTitle" idx="14"/>
          </p:nvPr>
        </p:nvSpPr>
        <p:spPr>
          <a:xfrm>
            <a:off x="6096050" y="3320825"/>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Drive </a:t>
            </a:r>
            <a:endParaRPr>
              <a:solidFill>
                <a:schemeClr val="dk1"/>
              </a:solidFill>
            </a:endParaRPr>
          </a:p>
          <a:p>
            <a:pPr marL="0" lvl="0" indent="0" algn="r" rtl="0">
              <a:spcBef>
                <a:spcPts val="0"/>
              </a:spcBef>
              <a:spcAft>
                <a:spcPts val="0"/>
              </a:spcAft>
              <a:buClr>
                <a:schemeClr val="dk1"/>
              </a:buClr>
              <a:buSzPts val="1100"/>
              <a:buFont typeface="Arial"/>
              <a:buNone/>
            </a:pPr>
            <a:r>
              <a:rPr lang="en">
                <a:solidFill>
                  <a:schemeClr val="dk1"/>
                </a:solidFill>
              </a:rPr>
              <a:t>Forward/</a:t>
            </a:r>
            <a:endParaRPr>
              <a:solidFill>
                <a:schemeClr val="dk1"/>
              </a:solidFill>
            </a:endParaRPr>
          </a:p>
          <a:p>
            <a:pPr marL="0" lvl="0" indent="0" algn="r" rtl="0">
              <a:spcBef>
                <a:spcPts val="0"/>
              </a:spcBef>
              <a:spcAft>
                <a:spcPts val="0"/>
              </a:spcAft>
              <a:buClr>
                <a:schemeClr val="dk1"/>
              </a:buClr>
              <a:buSzPts val="1100"/>
              <a:buFont typeface="Arial"/>
              <a:buNone/>
            </a:pPr>
            <a:r>
              <a:rPr lang="en">
                <a:solidFill>
                  <a:schemeClr val="dk1"/>
                </a:solidFill>
              </a:rPr>
              <a:t>Backward</a:t>
            </a:r>
            <a:endParaRPr>
              <a:solidFill>
                <a:schemeClr val="dk1"/>
              </a:solidFill>
            </a:endParaRPr>
          </a:p>
          <a:p>
            <a:pPr marL="0" lvl="0" indent="0" algn="r" rtl="0">
              <a:spcBef>
                <a:spcPts val="0"/>
              </a:spcBef>
              <a:spcAft>
                <a:spcPts val="0"/>
              </a:spcAft>
              <a:buNone/>
            </a:pPr>
            <a:endParaRPr/>
          </a:p>
        </p:txBody>
      </p:sp>
      <p:sp>
        <p:nvSpPr>
          <p:cNvPr id="592" name="Google Shape;592;p58"/>
          <p:cNvSpPr txBox="1">
            <a:spLocks noGrp="1"/>
          </p:cNvSpPr>
          <p:nvPr>
            <p:ph type="subTitle" idx="15"/>
          </p:nvPr>
        </p:nvSpPr>
        <p:spPr>
          <a:xfrm>
            <a:off x="6096050" y="44215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Drive L/R</a:t>
            </a:r>
            <a:endParaRPr>
              <a:solidFill>
                <a:schemeClr val="dk1"/>
              </a:solidFill>
            </a:endParaRPr>
          </a:p>
          <a:p>
            <a:pPr marL="0" lvl="0" indent="0" algn="r" rtl="0">
              <a:spcBef>
                <a:spcPts val="0"/>
              </a:spcBef>
              <a:spcAft>
                <a:spcPts val="0"/>
              </a:spcAft>
              <a:buNone/>
            </a:pPr>
            <a:endParaRPr/>
          </a:p>
        </p:txBody>
      </p:sp>
      <p:sp>
        <p:nvSpPr>
          <p:cNvPr id="593" name="Google Shape;593;p58"/>
          <p:cNvSpPr txBox="1">
            <a:spLocks noGrp="1"/>
          </p:cNvSpPr>
          <p:nvPr>
            <p:ph type="subTitle" idx="16"/>
          </p:nvPr>
        </p:nvSpPr>
        <p:spPr>
          <a:xfrm>
            <a:off x="6096050" y="5461200"/>
            <a:ext cx="1436100" cy="3048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Turbo</a:t>
            </a:r>
            <a:endParaRPr>
              <a:solidFill>
                <a:schemeClr val="dk1"/>
              </a:solidFill>
            </a:endParaRPr>
          </a:p>
          <a:p>
            <a:pPr marL="0" lvl="0" indent="0" algn="r" rtl="0">
              <a:spcBef>
                <a:spcPts val="0"/>
              </a:spcBef>
              <a:spcAft>
                <a:spcPts val="0"/>
              </a:spcAft>
              <a:buNone/>
            </a:pPr>
            <a:endParaRPr/>
          </a:p>
        </p:txBody>
      </p:sp>
      <p:sp>
        <p:nvSpPr>
          <p:cNvPr id="594" name="Google Shape;594;p5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V5 Controller Functions</a:t>
            </a:r>
            <a:endParaRPr/>
          </a:p>
        </p:txBody>
      </p:sp>
      <p:sp>
        <p:nvSpPr>
          <p:cNvPr id="595" name="Google Shape;595;p58"/>
          <p:cNvSpPr txBox="1">
            <a:spLocks noGrp="1"/>
          </p:cNvSpPr>
          <p:nvPr>
            <p:ph type="subTitle" idx="20"/>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596" name="Google Shape;596;p58"/>
          <p:cNvSpPr txBox="1">
            <a:spLocks noGrp="1"/>
          </p:cNvSpPr>
          <p:nvPr>
            <p:ph type="subTitle" idx="21"/>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597" name="Google Shape;597;p58"/>
          <p:cNvSpPr txBox="1">
            <a:spLocks noGrp="1"/>
          </p:cNvSpPr>
          <p:nvPr>
            <p:ph type="subTitle" idx="22"/>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30</a:t>
            </a:r>
            <a:endParaRPr/>
          </a:p>
        </p:txBody>
      </p:sp>
      <p:sp>
        <p:nvSpPr>
          <p:cNvPr id="598" name="Google Shape;598;p58"/>
          <p:cNvSpPr txBox="1"/>
          <p:nvPr/>
        </p:nvSpPr>
        <p:spPr>
          <a:xfrm>
            <a:off x="2666138" y="2511475"/>
            <a:ext cx="2409900" cy="14037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Roboto Mono"/>
                <a:ea typeface="Roboto Mono"/>
                <a:cs typeface="Roboto Mono"/>
                <a:sym typeface="Roboto Mono"/>
              </a:rPr>
              <a:t>This is the “</a:t>
            </a:r>
            <a:r>
              <a:rPr lang="en" b="1">
                <a:latin typeface="Roboto Mono"/>
                <a:ea typeface="Roboto Mono"/>
                <a:cs typeface="Roboto Mono"/>
                <a:sym typeface="Roboto Mono"/>
              </a:rPr>
              <a:t>Controller Map</a:t>
            </a:r>
            <a:r>
              <a:rPr lang="en">
                <a:latin typeface="Roboto Mono"/>
                <a:ea typeface="Roboto Mono"/>
                <a:cs typeface="Roboto Mono"/>
                <a:sym typeface="Roboto Mono"/>
              </a:rPr>
              <a:t>” layout. You can document how your controller is coded on your robot.</a:t>
            </a:r>
            <a:endParaRPr>
              <a:latin typeface="Roboto Mono"/>
              <a:ea typeface="Roboto Mono"/>
              <a:cs typeface="Roboto Mono"/>
              <a:sym typeface="Roboto Mono"/>
            </a:endParaRPr>
          </a:p>
          <a:p>
            <a:pPr marL="0" marR="0" lvl="0" indent="0" algn="ctr" rtl="0">
              <a:lnSpc>
                <a:spcPct val="100000"/>
              </a:lnSpc>
              <a:spcBef>
                <a:spcPts val="0"/>
              </a:spcBef>
              <a:spcAft>
                <a:spcPts val="0"/>
              </a:spcAft>
              <a:buNone/>
            </a:pPr>
            <a:endParaRPr>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dirty="0"/>
              <a:t>Using Microsoft PowerPoint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02"/>
        <p:cNvGrpSpPr/>
        <p:nvPr/>
      </p:nvGrpSpPr>
      <p:grpSpPr>
        <a:xfrm>
          <a:off x="0" y="0"/>
          <a:ext cx="0" cy="0"/>
          <a:chOff x="0" y="0"/>
          <a:chExt cx="0" cy="0"/>
        </a:xfrm>
      </p:grpSpPr>
      <p:sp>
        <p:nvSpPr>
          <p:cNvPr id="603" name="Google Shape;603;p59"/>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Coding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0"/>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VEXcode Blocks Example</a:t>
            </a:r>
            <a:endParaRPr/>
          </a:p>
        </p:txBody>
      </p:sp>
      <p:sp>
        <p:nvSpPr>
          <p:cNvPr id="609" name="Google Shape;609;p60"/>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610" name="Google Shape;610;p60"/>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611" name="Google Shape;611;p60"/>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32</a:t>
            </a:r>
            <a:endParaRPr/>
          </a:p>
        </p:txBody>
      </p:sp>
      <p:pic>
        <p:nvPicPr>
          <p:cNvPr id="612" name="Google Shape;612;p60"/>
          <p:cNvPicPr preferRelativeResize="0"/>
          <p:nvPr/>
        </p:nvPicPr>
        <p:blipFill rotWithShape="1">
          <a:blip r:embed="rId3">
            <a:alphaModFix/>
          </a:blip>
          <a:srcRect r="55908"/>
          <a:stretch/>
        </p:blipFill>
        <p:spPr>
          <a:xfrm>
            <a:off x="152400" y="152400"/>
            <a:ext cx="5140823" cy="6666550"/>
          </a:xfrm>
          <a:prstGeom prst="rect">
            <a:avLst/>
          </a:prstGeom>
          <a:noFill/>
          <a:ln>
            <a:noFill/>
          </a:ln>
        </p:spPr>
      </p:pic>
      <p:pic>
        <p:nvPicPr>
          <p:cNvPr id="613" name="Google Shape;613;p60"/>
          <p:cNvPicPr preferRelativeResize="0"/>
          <p:nvPr/>
        </p:nvPicPr>
        <p:blipFill rotWithShape="1">
          <a:blip r:embed="rId3">
            <a:alphaModFix/>
          </a:blip>
          <a:srcRect l="44340" r="16826" b="58176"/>
          <a:stretch/>
        </p:blipFill>
        <p:spPr>
          <a:xfrm>
            <a:off x="1234450" y="6234685"/>
            <a:ext cx="4527800" cy="2788151"/>
          </a:xfrm>
          <a:prstGeom prst="rect">
            <a:avLst/>
          </a:prstGeom>
          <a:noFill/>
          <a:ln>
            <a:noFill/>
          </a:ln>
        </p:spPr>
      </p:pic>
      <p:sp>
        <p:nvSpPr>
          <p:cNvPr id="2" name="Google Shape;555;p50">
            <a:extLst>
              <a:ext uri="{FF2B5EF4-FFF2-40B4-BE49-F238E27FC236}">
                <a16:creationId xmlns:a16="http://schemas.microsoft.com/office/drawing/2014/main" id="{66076D1B-F3A0-84B1-E3CD-B4FFDB62DD5C}"/>
              </a:ext>
            </a:extLst>
          </p:cNvPr>
          <p:cNvSpPr txBox="1"/>
          <p:nvPr/>
        </p:nvSpPr>
        <p:spPr>
          <a:xfrm>
            <a:off x="4619250" y="4254541"/>
            <a:ext cx="2743200" cy="2743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Consolas"/>
                <a:ea typeface="Consolas"/>
                <a:cs typeface="Consolas"/>
                <a:sym typeface="Consolas"/>
              </a:rPr>
              <a:t>You can make a screenshot of your Code while working in VEXcode.  </a:t>
            </a:r>
            <a:endParaRPr dirty="0">
              <a:solidFill>
                <a:srgbClr val="000000"/>
              </a:solidFill>
              <a:latin typeface="Consolas"/>
              <a:ea typeface="Consolas"/>
              <a:cs typeface="Consolas"/>
              <a:sym typeface="Consolas"/>
            </a:endParaRPr>
          </a:p>
          <a:p>
            <a:pPr marL="0" lvl="0" indent="0" algn="l" rtl="0">
              <a:spcBef>
                <a:spcPts val="0"/>
              </a:spcBef>
              <a:spcAft>
                <a:spcPts val="0"/>
              </a:spcAft>
              <a:buNone/>
            </a:pPr>
            <a:endParaRPr dirty="0">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dirty="0">
                <a:solidFill>
                  <a:srgbClr val="000000"/>
                </a:solidFill>
                <a:latin typeface="Consolas"/>
                <a:ea typeface="Consolas"/>
                <a:cs typeface="Consolas"/>
                <a:sym typeface="Consolas"/>
              </a:rPr>
              <a:t>Breaking your code up into multiple pages may give more room to explain the code.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1"/>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VEXcode Python Example</a:t>
            </a:r>
            <a:endParaRPr/>
          </a:p>
        </p:txBody>
      </p:sp>
      <p:sp>
        <p:nvSpPr>
          <p:cNvPr id="619" name="Google Shape;619;p61"/>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620" name="Google Shape;620;p61"/>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06/05/23</a:t>
            </a:r>
            <a:endParaRPr/>
          </a:p>
        </p:txBody>
      </p:sp>
      <p:sp>
        <p:nvSpPr>
          <p:cNvPr id="621" name="Google Shape;621;p61"/>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33</a:t>
            </a:r>
            <a:endParaRPr/>
          </a:p>
        </p:txBody>
      </p:sp>
      <p:pic>
        <p:nvPicPr>
          <p:cNvPr id="622" name="Google Shape;622;p61"/>
          <p:cNvPicPr preferRelativeResize="0"/>
          <p:nvPr/>
        </p:nvPicPr>
        <p:blipFill>
          <a:blip r:embed="rId3">
            <a:alphaModFix/>
          </a:blip>
          <a:stretch>
            <a:fillRect/>
          </a:stretch>
        </p:blipFill>
        <p:spPr>
          <a:xfrm>
            <a:off x="152400" y="329950"/>
            <a:ext cx="7467599" cy="7953912"/>
          </a:xfrm>
          <a:prstGeom prst="rect">
            <a:avLst/>
          </a:prstGeom>
          <a:noFill/>
          <a:ln>
            <a:noFill/>
          </a:ln>
        </p:spPr>
      </p:pic>
      <p:sp>
        <p:nvSpPr>
          <p:cNvPr id="2" name="Google Shape;555;p50">
            <a:extLst>
              <a:ext uri="{FF2B5EF4-FFF2-40B4-BE49-F238E27FC236}">
                <a16:creationId xmlns:a16="http://schemas.microsoft.com/office/drawing/2014/main" id="{EDD2B103-9AD1-785C-343B-E687B753388E}"/>
              </a:ext>
            </a:extLst>
          </p:cNvPr>
          <p:cNvSpPr txBox="1"/>
          <p:nvPr/>
        </p:nvSpPr>
        <p:spPr>
          <a:xfrm>
            <a:off x="4516375" y="5953875"/>
            <a:ext cx="2743200" cy="2743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Consolas"/>
                <a:ea typeface="Consolas"/>
                <a:cs typeface="Consolas"/>
                <a:sym typeface="Consolas"/>
              </a:rPr>
              <a:t>You can make a screenshot of your Code while working in VEXcode.  </a:t>
            </a:r>
            <a:endParaRPr dirty="0">
              <a:solidFill>
                <a:srgbClr val="000000"/>
              </a:solidFill>
              <a:latin typeface="Consolas"/>
              <a:ea typeface="Consolas"/>
              <a:cs typeface="Consolas"/>
              <a:sym typeface="Consolas"/>
            </a:endParaRPr>
          </a:p>
          <a:p>
            <a:pPr marL="0" lvl="0" indent="0" algn="l" rtl="0">
              <a:spcBef>
                <a:spcPts val="0"/>
              </a:spcBef>
              <a:spcAft>
                <a:spcPts val="0"/>
              </a:spcAft>
              <a:buNone/>
            </a:pPr>
            <a:endParaRPr dirty="0">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dirty="0">
                <a:solidFill>
                  <a:srgbClr val="000000"/>
                </a:solidFill>
                <a:latin typeface="Consolas"/>
                <a:ea typeface="Consolas"/>
                <a:cs typeface="Consolas"/>
                <a:sym typeface="Consolas"/>
              </a:rPr>
              <a:t>Breaking your code up into multiple pages may give more room to explain the code.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6"/>
        <p:cNvGrpSpPr/>
        <p:nvPr/>
      </p:nvGrpSpPr>
      <p:grpSpPr>
        <a:xfrm>
          <a:off x="0" y="0"/>
          <a:ext cx="0" cy="0"/>
          <a:chOff x="0" y="0"/>
          <a:chExt cx="0" cy="0"/>
        </a:xfrm>
      </p:grpSpPr>
      <p:sp>
        <p:nvSpPr>
          <p:cNvPr id="627" name="Google Shape;627;p62"/>
          <p:cNvSpPr txBox="1"/>
          <p:nvPr/>
        </p:nvSpPr>
        <p:spPr>
          <a:xfrm>
            <a:off x="3873900" y="8477925"/>
            <a:ext cx="3255600" cy="1125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1"/>
        <p:cNvGrpSpPr/>
        <p:nvPr/>
      </p:nvGrpSpPr>
      <p:grpSpPr>
        <a:xfrm>
          <a:off x="0" y="0"/>
          <a:ext cx="0" cy="0"/>
          <a:chOff x="0" y="0"/>
          <a:chExt cx="0" cy="0"/>
        </a:xfrm>
      </p:grpSpPr>
      <p:sp>
        <p:nvSpPr>
          <p:cNvPr id="632" name="Google Shape;632;p63"/>
          <p:cNvSpPr txBox="1"/>
          <p:nvPr/>
        </p:nvSpPr>
        <p:spPr>
          <a:xfrm>
            <a:off x="2658475" y="3567950"/>
            <a:ext cx="2743200" cy="2743200"/>
          </a:xfrm>
          <a:prstGeom prst="rect">
            <a:avLst/>
          </a:prstGeom>
          <a:solidFill>
            <a:srgbClr val="D9EAD3"/>
          </a:solidFill>
          <a:ln>
            <a:noFill/>
          </a:ln>
          <a:effectLst>
            <a:outerShdw blurRad="100013" dist="95250" dir="2760000" algn="bl" rotWithShape="0">
              <a:srgbClr val="000000">
                <a:alpha val="58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a:latin typeface="Roboto"/>
                <a:ea typeface="Roboto"/>
                <a:cs typeface="Roboto"/>
                <a:sym typeface="Roboto"/>
              </a:rPr>
              <a:t>VEX provides printable rulers that helps you identify and measure parts.</a:t>
            </a:r>
            <a:endParaRPr sz="1800">
              <a:latin typeface="Roboto"/>
              <a:ea typeface="Roboto"/>
              <a:cs typeface="Roboto"/>
              <a:sym typeface="Roboto"/>
            </a:endParaRPr>
          </a:p>
          <a:p>
            <a:pPr marL="0" marR="0" lvl="0" indent="0" algn="ctr" rtl="0">
              <a:lnSpc>
                <a:spcPct val="100000"/>
              </a:lnSpc>
              <a:spcBef>
                <a:spcPts val="0"/>
              </a:spcBef>
              <a:spcAft>
                <a:spcPts val="0"/>
              </a:spcAft>
              <a:buNone/>
            </a:pPr>
            <a:endParaRPr sz="1800">
              <a:latin typeface="Roboto"/>
              <a:ea typeface="Roboto"/>
              <a:cs typeface="Roboto"/>
              <a:sym typeface="Roboto"/>
            </a:endParaRPr>
          </a:p>
          <a:p>
            <a:pPr marL="0" marR="0" lvl="0" indent="0" algn="ctr" rtl="0">
              <a:lnSpc>
                <a:spcPct val="100000"/>
              </a:lnSpc>
              <a:spcBef>
                <a:spcPts val="0"/>
              </a:spcBef>
              <a:spcAft>
                <a:spcPts val="0"/>
              </a:spcAft>
              <a:buNone/>
            </a:pPr>
            <a:r>
              <a:rPr lang="en" sz="1800">
                <a:latin typeface="Roboto"/>
                <a:ea typeface="Roboto"/>
                <a:cs typeface="Roboto"/>
                <a:sym typeface="Roboto"/>
              </a:rPr>
              <a:t>For instructions and downloads go to</a:t>
            </a:r>
            <a:endParaRPr sz="1800">
              <a:latin typeface="Roboto"/>
              <a:ea typeface="Roboto"/>
              <a:cs typeface="Roboto"/>
              <a:sym typeface="Roboto"/>
            </a:endParaRPr>
          </a:p>
          <a:p>
            <a:pPr marL="0" marR="0" lvl="0" indent="0" algn="ctr" rtl="0">
              <a:lnSpc>
                <a:spcPct val="100000"/>
              </a:lnSpc>
              <a:spcBef>
                <a:spcPts val="0"/>
              </a:spcBef>
              <a:spcAft>
                <a:spcPts val="0"/>
              </a:spcAft>
              <a:buNone/>
            </a:pPr>
            <a:endParaRPr>
              <a:latin typeface="Roboto"/>
              <a:ea typeface="Roboto"/>
              <a:cs typeface="Roboto"/>
              <a:sym typeface="Roboto"/>
            </a:endParaRPr>
          </a:p>
          <a:p>
            <a:pPr marL="0" marR="0" lvl="0" indent="0" algn="ctr" rtl="0">
              <a:lnSpc>
                <a:spcPct val="100000"/>
              </a:lnSpc>
              <a:spcBef>
                <a:spcPts val="0"/>
              </a:spcBef>
              <a:spcAft>
                <a:spcPts val="0"/>
              </a:spcAft>
              <a:buNone/>
            </a:pPr>
            <a:r>
              <a:rPr lang="en" sz="2400" b="1">
                <a:solidFill>
                  <a:srgbClr val="0097A7"/>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rulers</a:t>
            </a:r>
            <a:r>
              <a:rPr lang="en" sz="2400">
                <a:solidFill>
                  <a:srgbClr val="0097A7"/>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.vex.com</a:t>
            </a:r>
            <a:endParaRPr sz="24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PowerPoint for Engineering Notebooks</a:t>
            </a:r>
            <a:endParaRPr dirty="0"/>
          </a:p>
        </p:txBody>
      </p:sp>
      <p:sp>
        <p:nvSpPr>
          <p:cNvPr id="207" name="Google Shape;207;p33"/>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208" name="Google Shape;208;p33"/>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06/02/2023</a:t>
            </a:r>
            <a:endParaRPr/>
          </a:p>
        </p:txBody>
      </p:sp>
      <p:sp>
        <p:nvSpPr>
          <p:cNvPr id="209" name="Google Shape;209;p33"/>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4</a:t>
            </a:r>
            <a:endParaRPr/>
          </a:p>
        </p:txBody>
      </p:sp>
      <p:sp>
        <p:nvSpPr>
          <p:cNvPr id="210" name="Google Shape;210;p33"/>
          <p:cNvSpPr txBox="1">
            <a:spLocks noGrp="1"/>
          </p:cNvSpPr>
          <p:nvPr>
            <p:ph type="subTitle" idx="4"/>
          </p:nvPr>
        </p:nvSpPr>
        <p:spPr>
          <a:xfrm>
            <a:off x="214950" y="235900"/>
            <a:ext cx="7331700" cy="9135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Using layouts for your Engineering Notebook</a:t>
            </a:r>
            <a:endParaRPr b="1" dirty="0"/>
          </a:p>
          <a:p>
            <a:pPr marL="457200" lvl="0" indent="-228600" algn="l" rtl="0">
              <a:spcBef>
                <a:spcPts val="0"/>
              </a:spcBef>
              <a:spcAft>
                <a:spcPts val="0"/>
              </a:spcAft>
              <a:buNone/>
            </a:pPr>
            <a:endParaRPr dirty="0"/>
          </a:p>
          <a:p>
            <a:pPr marL="457200" lvl="0" indent="-323850" algn="l" rtl="0">
              <a:spcBef>
                <a:spcPts val="0"/>
              </a:spcBef>
              <a:spcAft>
                <a:spcPts val="0"/>
              </a:spcAft>
              <a:buSzPts val="1500"/>
              <a:buAutoNum type="arabicPeriod"/>
            </a:pPr>
            <a:r>
              <a:rPr lang="en" dirty="0"/>
              <a:t>Fill in the Title Slide with your team information.</a:t>
            </a:r>
            <a:endParaRPr dirty="0"/>
          </a:p>
          <a:p>
            <a:pPr marL="457200" lvl="0" indent="-323850" algn="l" rtl="0">
              <a:spcBef>
                <a:spcPts val="0"/>
              </a:spcBef>
              <a:spcAft>
                <a:spcPts val="0"/>
              </a:spcAft>
              <a:buSzPts val="1500"/>
              <a:buAutoNum type="arabicPeriod"/>
            </a:pPr>
            <a:r>
              <a:rPr lang="en" dirty="0"/>
              <a:t>Add pages as needed.</a:t>
            </a:r>
            <a:endParaRPr dirty="0"/>
          </a:p>
          <a:p>
            <a:pPr marL="914400" lvl="1" indent="-323850" algn="l" rtl="0">
              <a:spcBef>
                <a:spcPts val="0"/>
              </a:spcBef>
              <a:spcAft>
                <a:spcPts val="0"/>
              </a:spcAft>
              <a:buSzPts val="1500"/>
              <a:buAutoNum type="alphaLcPeriod"/>
            </a:pPr>
            <a:r>
              <a:rPr lang="en" dirty="0"/>
              <a:t>Look for </a:t>
            </a:r>
            <a:r>
              <a:rPr lang="en" b="1" dirty="0"/>
              <a:t>New Slide </a:t>
            </a:r>
            <a:r>
              <a:rPr lang="en-US" b="1" dirty="0">
                <a:latin typeface="Roboto" panose="02000000000000000000" pitchFamily="2" charset="0"/>
                <a:ea typeface="Roboto" panose="02000000000000000000" pitchFamily="2" charset="0"/>
                <a:cs typeface="Arial" panose="020B0604020202020204" pitchFamily="34" charset="0"/>
              </a:rPr>
              <a:t>˅</a:t>
            </a:r>
            <a:r>
              <a:rPr lang="en" b="1" dirty="0"/>
              <a:t> </a:t>
            </a:r>
            <a:r>
              <a:rPr lang="en" dirty="0"/>
              <a:t>in the toolbar.  </a:t>
            </a:r>
            <a:endParaRPr dirty="0"/>
          </a:p>
          <a:p>
            <a:pPr marL="914400" lvl="1" indent="-323850" algn="l" rtl="0">
              <a:spcBef>
                <a:spcPts val="0"/>
              </a:spcBef>
              <a:spcAft>
                <a:spcPts val="0"/>
              </a:spcAft>
              <a:buSzPts val="1500"/>
              <a:buAutoNum type="alphaLcPeriod"/>
            </a:pPr>
            <a:r>
              <a:rPr lang="en" dirty="0"/>
              <a:t>Click on the down arrow.</a:t>
            </a:r>
            <a:endParaRPr dirty="0"/>
          </a:p>
          <a:p>
            <a:pPr marL="914400" lvl="1" indent="-323850" algn="l" rtl="0">
              <a:spcBef>
                <a:spcPts val="0"/>
              </a:spcBef>
              <a:spcAft>
                <a:spcPts val="0"/>
              </a:spcAft>
              <a:buSzPts val="1500"/>
              <a:buAutoNum type="alphaLcPeriod"/>
            </a:pPr>
            <a:r>
              <a:rPr lang="en" dirty="0"/>
              <a:t>Select the layout type</a:t>
            </a:r>
            <a:endParaRPr dirty="0"/>
          </a:p>
          <a:p>
            <a:pPr marL="457200" lvl="0" indent="-323850" algn="l" rtl="0">
              <a:spcBef>
                <a:spcPts val="0"/>
              </a:spcBef>
              <a:spcAft>
                <a:spcPts val="0"/>
              </a:spcAft>
              <a:buSzPts val="1500"/>
              <a:buAutoNum type="arabicPeriod"/>
            </a:pPr>
            <a:r>
              <a:rPr lang="en" dirty="0"/>
              <a:t>To change a page layout. </a:t>
            </a:r>
            <a:endParaRPr dirty="0"/>
          </a:p>
          <a:p>
            <a:pPr marL="914400" lvl="1" indent="-323850" algn="l" rtl="0">
              <a:spcBef>
                <a:spcPts val="0"/>
              </a:spcBef>
              <a:spcAft>
                <a:spcPts val="0"/>
              </a:spcAft>
              <a:buSzPts val="1500"/>
              <a:buAutoNum type="alphaLcPeriod"/>
            </a:pPr>
            <a:r>
              <a:rPr lang="en" dirty="0"/>
              <a:t>Right click on the page in the filmstrip and choose </a:t>
            </a:r>
            <a:r>
              <a:rPr lang="en" b="1" dirty="0"/>
              <a:t>Layout</a:t>
            </a:r>
            <a:r>
              <a:rPr lang="en" dirty="0"/>
              <a:t>, then select the desired layout.</a:t>
            </a:r>
            <a:endParaRPr dirty="0"/>
          </a:p>
          <a:p>
            <a:pPr marL="457200" lvl="0" indent="-323850" algn="l" rtl="0">
              <a:spcBef>
                <a:spcPts val="0"/>
              </a:spcBef>
              <a:spcAft>
                <a:spcPts val="0"/>
              </a:spcAft>
              <a:buSzPts val="1500"/>
              <a:buAutoNum type="arabicPeriod"/>
            </a:pPr>
            <a:r>
              <a:rPr lang="en" dirty="0"/>
              <a:t>Share your presentation with your team members.</a:t>
            </a:r>
            <a:endParaRPr dirty="0"/>
          </a:p>
          <a:p>
            <a:pPr marL="914400" lvl="1" indent="-323850" algn="l" rtl="0">
              <a:spcBef>
                <a:spcPts val="0"/>
              </a:spcBef>
              <a:spcAft>
                <a:spcPts val="0"/>
              </a:spcAft>
              <a:buSzPts val="1500"/>
              <a:buAutoNum type="alphaLcPeriod"/>
            </a:pPr>
            <a:r>
              <a:rPr lang="en" dirty="0"/>
              <a:t>Microsoft PowerPoint Online can have many simultaneous editors.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PowerPoint Numbers vs. Engineering Notebook Page Numbers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PowerPoint starts numbering slides from the first page.  Engineering Notebooks typically do not number the cover page or any of the Table of Content pages.  This means that the first entry page in your notebook, your page 1 will not be what PPT labels as slide 1 on the filmstrip (left sidebar).  We recommend you ignore Microsoft’s numbers and use the manually entered page numbers that are part of the template.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Additionally, as you add more table of contents pages to your notebook, all the slide numbers for the following pages will change.  Again, we recommend ignoring Microsoft’s slide numbers, otherwise you will be continually editing your Table of Contents and Pages.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Hyperlinks in the Table of Contents</a:t>
            </a:r>
            <a:endParaRPr b="1" dirty="0"/>
          </a:p>
          <a:p>
            <a:pPr marL="0" lvl="0" indent="0" algn="l" rtl="0">
              <a:spcBef>
                <a:spcPts val="0"/>
              </a:spcBef>
              <a:spcAft>
                <a:spcPts val="0"/>
              </a:spcAft>
              <a:buNone/>
            </a:pPr>
            <a:r>
              <a:rPr lang="en" dirty="0"/>
              <a:t>Links to pages in the table of contents makes navigating for you and the judges easy.  </a:t>
            </a:r>
          </a:p>
          <a:p>
            <a:pPr marL="0" lvl="0" indent="0" algn="l" rtl="0">
              <a:spcBef>
                <a:spcPts val="0"/>
              </a:spcBef>
              <a:spcAft>
                <a:spcPts val="0"/>
              </a:spcAft>
              <a:buNone/>
            </a:pPr>
            <a:r>
              <a:rPr lang="en-US" dirty="0"/>
              <a:t>More information on using Microsoft PowerPoint to create your table of contents can be found </a:t>
            </a:r>
            <a:r>
              <a:rPr lang="en-US" dirty="0">
                <a:hlinkClick r:id="rId3" action="ppaction://hlinksldjump"/>
              </a:rPr>
              <a:t>here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0" y="4057953"/>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b="1"/>
              <a:t>Common Pages</a:t>
            </a:r>
            <a:endParaRPr/>
          </a:p>
        </p:txBody>
      </p:sp>
      <p:sp>
        <p:nvSpPr>
          <p:cNvPr id="216" name="Google Shape;216;p34"/>
          <p:cNvSpPr txBox="1"/>
          <p:nvPr/>
        </p:nvSpPr>
        <p:spPr>
          <a:xfrm>
            <a:off x="228600" y="7530025"/>
            <a:ext cx="3452400" cy="21477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Roboto Mono"/>
                <a:ea typeface="Roboto Mono"/>
                <a:cs typeface="Roboto Mono"/>
                <a:sym typeface="Roboto Mono"/>
              </a:rPr>
              <a:t>Notebooking Tip: </a:t>
            </a:r>
            <a:endParaRPr b="1" dirty="0">
              <a:latin typeface="Roboto Mono"/>
              <a:ea typeface="Roboto Mono"/>
              <a:cs typeface="Roboto Mono"/>
              <a:sym typeface="Roboto Mono"/>
            </a:endParaRPr>
          </a:p>
          <a:p>
            <a:pPr marL="0" lvl="0" indent="0" algn="ctr" rtl="0">
              <a:spcBef>
                <a:spcPts val="0"/>
              </a:spcBef>
              <a:spcAft>
                <a:spcPts val="0"/>
              </a:spcAft>
              <a:buNone/>
            </a:pPr>
            <a:r>
              <a:rPr lang="en" b="1" dirty="0">
                <a:latin typeface="Roboto Mono"/>
                <a:ea typeface="Roboto Mono"/>
                <a:cs typeface="Roboto Mono"/>
                <a:sym typeface="Roboto Mono"/>
              </a:rPr>
              <a:t>Divider Pages</a:t>
            </a:r>
            <a:endParaRPr b="1"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a:p>
            <a:pPr marL="0" lvl="0" indent="0" algn="l" rtl="0">
              <a:lnSpc>
                <a:spcPct val="115000"/>
              </a:lnSpc>
              <a:spcBef>
                <a:spcPts val="0"/>
              </a:spcBef>
              <a:spcAft>
                <a:spcPts val="0"/>
              </a:spcAft>
              <a:buClr>
                <a:srgbClr val="000000"/>
              </a:buClr>
              <a:buSzPts val="1100"/>
              <a:buFont typeface="Arial"/>
              <a:buNone/>
            </a:pPr>
            <a:r>
              <a:rPr lang="en" dirty="0">
                <a:latin typeface="Roboto Mono"/>
                <a:ea typeface="Roboto Mono"/>
                <a:cs typeface="Roboto Mono"/>
                <a:sym typeface="Roboto Mono"/>
              </a:rPr>
              <a:t>These divider pages can be any color! Just right click the page, go to </a:t>
            </a:r>
            <a:r>
              <a:rPr lang="en" b="1" dirty="0">
                <a:latin typeface="Roboto Mono"/>
                <a:ea typeface="Roboto Mono"/>
                <a:cs typeface="Roboto Mono"/>
                <a:sym typeface="Roboto Mono"/>
              </a:rPr>
              <a:t>Format Background</a:t>
            </a:r>
            <a:r>
              <a:rPr lang="en" dirty="0">
                <a:latin typeface="Roboto Mono"/>
                <a:ea typeface="Roboto Mono"/>
                <a:cs typeface="Roboto Mono"/>
                <a:sym typeface="Roboto Mono"/>
              </a:rPr>
              <a:t>, and then select the color of your choice. </a:t>
            </a:r>
            <a:endParaRPr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80000"/>
        </a:solid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subTitle" idx="4294967295"/>
          </p:nvPr>
        </p:nvSpPr>
        <p:spPr>
          <a:xfrm>
            <a:off x="1113825" y="6697129"/>
            <a:ext cx="6658500" cy="425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500" b="1"/>
              <a:t>Robo Robot Robotics</a:t>
            </a:r>
            <a:endParaRPr sz="2500" b="1"/>
          </a:p>
        </p:txBody>
      </p:sp>
      <p:sp>
        <p:nvSpPr>
          <p:cNvPr id="222" name="Google Shape;222;p35"/>
          <p:cNvSpPr txBox="1">
            <a:spLocks noGrp="1"/>
          </p:cNvSpPr>
          <p:nvPr>
            <p:ph type="subTitle" idx="4294967295"/>
          </p:nvPr>
        </p:nvSpPr>
        <p:spPr>
          <a:xfrm>
            <a:off x="4725366" y="7811804"/>
            <a:ext cx="686400" cy="221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223" name="Google Shape;223;p35"/>
          <p:cNvSpPr txBox="1">
            <a:spLocks noGrp="1"/>
          </p:cNvSpPr>
          <p:nvPr>
            <p:ph type="subTitle" idx="4294967295"/>
          </p:nvPr>
        </p:nvSpPr>
        <p:spPr>
          <a:xfrm>
            <a:off x="5730650" y="7811803"/>
            <a:ext cx="909900" cy="23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1</a:t>
            </a:r>
            <a:endParaRPr/>
          </a:p>
        </p:txBody>
      </p:sp>
      <p:sp>
        <p:nvSpPr>
          <p:cNvPr id="224" name="Google Shape;224;p35"/>
          <p:cNvSpPr txBox="1"/>
          <p:nvPr/>
        </p:nvSpPr>
        <p:spPr>
          <a:xfrm>
            <a:off x="1118400" y="5257830"/>
            <a:ext cx="4830300" cy="95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latin typeface="Roboto Black"/>
                <a:ea typeface="Roboto Black"/>
                <a:cs typeface="Roboto Black"/>
                <a:sym typeface="Roboto Black"/>
              </a:rPr>
              <a:t>0000A</a:t>
            </a:r>
            <a:endParaRPr sz="7200">
              <a:latin typeface="Roboto Black"/>
              <a:ea typeface="Roboto Black"/>
              <a:cs typeface="Roboto Black"/>
              <a:sym typeface="Roboto Black"/>
            </a:endParaRPr>
          </a:p>
        </p:txBody>
      </p:sp>
      <p:sp>
        <p:nvSpPr>
          <p:cNvPr id="225" name="Google Shape;225;p35"/>
          <p:cNvSpPr txBox="1">
            <a:spLocks noGrp="1"/>
          </p:cNvSpPr>
          <p:nvPr>
            <p:ph type="subTitle" idx="4294967295"/>
          </p:nvPr>
        </p:nvSpPr>
        <p:spPr>
          <a:xfrm>
            <a:off x="1113825" y="7309979"/>
            <a:ext cx="6658500" cy="238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Generic School Name</a:t>
            </a:r>
            <a:endParaRPr/>
          </a:p>
        </p:txBody>
      </p:sp>
      <p:sp>
        <p:nvSpPr>
          <p:cNvPr id="226" name="Google Shape;226;p35"/>
          <p:cNvSpPr txBox="1"/>
          <p:nvPr/>
        </p:nvSpPr>
        <p:spPr>
          <a:xfrm>
            <a:off x="2905426" y="7811804"/>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05/02/2024</a:t>
            </a:r>
            <a:endParaRPr sz="1500">
              <a:latin typeface="Roboto"/>
              <a:ea typeface="Roboto"/>
              <a:cs typeface="Roboto"/>
              <a:sym typeface="Roboto"/>
            </a:endParaRPr>
          </a:p>
        </p:txBody>
      </p:sp>
      <p:sp>
        <p:nvSpPr>
          <p:cNvPr id="227" name="Google Shape;227;p35"/>
          <p:cNvSpPr txBox="1"/>
          <p:nvPr/>
        </p:nvSpPr>
        <p:spPr>
          <a:xfrm>
            <a:off x="1113825" y="7811804"/>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04/25/2023</a:t>
            </a:r>
            <a:endParaRPr sz="1500">
              <a:latin typeface="Roboto"/>
              <a:ea typeface="Roboto"/>
              <a:cs typeface="Roboto"/>
              <a:sym typeface="Roboto"/>
            </a:endParaRPr>
          </a:p>
        </p:txBody>
      </p:sp>
      <p:sp>
        <p:nvSpPr>
          <p:cNvPr id="228" name="Google Shape;228;p35"/>
          <p:cNvSpPr txBox="1"/>
          <p:nvPr/>
        </p:nvSpPr>
        <p:spPr>
          <a:xfrm>
            <a:off x="6499425" y="8243475"/>
            <a:ext cx="1272900" cy="19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latin typeface="Roboto"/>
                <a:ea typeface="Roboto"/>
                <a:cs typeface="Roboto"/>
                <a:sym typeface="Roboto"/>
              </a:rPr>
              <a:t>V2</a:t>
            </a:r>
            <a:r>
              <a:rPr lang="en" sz="1200" b="1">
                <a:solidFill>
                  <a:srgbClr val="000000"/>
                </a:solidFill>
                <a:latin typeface="Roboto"/>
                <a:ea typeface="Roboto"/>
                <a:cs typeface="Roboto"/>
                <a:sym typeface="Roboto"/>
              </a:rPr>
              <a:t>.</a:t>
            </a:r>
            <a:r>
              <a:rPr lang="en" sz="1200" b="1">
                <a:latin typeface="Roboto"/>
                <a:ea typeface="Roboto"/>
                <a:cs typeface="Roboto"/>
                <a:sym typeface="Roboto"/>
              </a:rPr>
              <a:t>1 Date 6</a:t>
            </a:r>
            <a:r>
              <a:rPr lang="en" sz="1200" b="1">
                <a:solidFill>
                  <a:srgbClr val="000000"/>
                </a:solidFill>
                <a:latin typeface="Roboto"/>
                <a:ea typeface="Roboto"/>
                <a:cs typeface="Roboto"/>
                <a:sym typeface="Roboto"/>
              </a:rPr>
              <a:t>.</a:t>
            </a:r>
            <a:r>
              <a:rPr lang="en" sz="1200" b="1">
                <a:latin typeface="Roboto"/>
                <a:ea typeface="Roboto"/>
                <a:cs typeface="Roboto"/>
                <a:sym typeface="Roboto"/>
              </a:rPr>
              <a:t>12</a:t>
            </a:r>
            <a:r>
              <a:rPr lang="en" sz="1200" b="1">
                <a:solidFill>
                  <a:srgbClr val="000000"/>
                </a:solidFill>
                <a:latin typeface="Roboto"/>
                <a:ea typeface="Roboto"/>
                <a:cs typeface="Roboto"/>
                <a:sym typeface="Roboto"/>
              </a:rPr>
              <a:t>.2</a:t>
            </a:r>
            <a:r>
              <a:rPr lang="en" sz="1200" b="1">
                <a:latin typeface="Roboto"/>
                <a:ea typeface="Roboto"/>
                <a:cs typeface="Roboto"/>
                <a:sym typeface="Roboto"/>
              </a:rPr>
              <a:t>3</a:t>
            </a:r>
            <a:endParaRPr sz="1200" b="1">
              <a:solidFill>
                <a:srgbClr val="000000"/>
              </a:solidFill>
              <a:latin typeface="Roboto"/>
              <a:ea typeface="Roboto"/>
              <a:cs typeface="Roboto"/>
              <a:sym typeface="Roboto"/>
            </a:endParaRPr>
          </a:p>
        </p:txBody>
      </p:sp>
      <p:pic>
        <p:nvPicPr>
          <p:cNvPr id="229" name="Google Shape;229;p35"/>
          <p:cNvPicPr preferRelativeResize="0"/>
          <p:nvPr/>
        </p:nvPicPr>
        <p:blipFill rotWithShape="1">
          <a:blip r:embed="rId3">
            <a:alphaModFix/>
          </a:blip>
          <a:srcRect t="4053" b="3823"/>
          <a:stretch/>
        </p:blipFill>
        <p:spPr>
          <a:xfrm>
            <a:off x="2295888" y="2390175"/>
            <a:ext cx="4294375" cy="2639026"/>
          </a:xfrm>
          <a:prstGeom prst="rect">
            <a:avLst/>
          </a:prstGeom>
          <a:noFill/>
          <a:ln w="152400" cap="flat" cmpd="sng">
            <a:solidFill>
              <a:schemeClr val="dk1"/>
            </a:solidFill>
            <a:prstDash val="solid"/>
            <a:round/>
            <a:headEnd type="none" w="sm" len="sm"/>
            <a:tailEnd type="none" w="sm" len="sm"/>
          </a:ln>
        </p:spPr>
      </p:pic>
      <p:sp>
        <p:nvSpPr>
          <p:cNvPr id="230" name="Google Shape;230;p35"/>
          <p:cNvSpPr/>
          <p:nvPr/>
        </p:nvSpPr>
        <p:spPr>
          <a:xfrm>
            <a:off x="4877850" y="400275"/>
            <a:ext cx="2270400" cy="1364100"/>
          </a:xfrm>
          <a:prstGeom prst="rect">
            <a:avLst/>
          </a:prstGeom>
          <a:solidFill>
            <a:srgbClr val="C9DAF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Customize me</a:t>
            </a:r>
            <a:r>
              <a:rPr lang="en" sz="1200">
                <a:latin typeface="Roboto Mono"/>
                <a:ea typeface="Roboto Mono"/>
                <a:cs typeface="Roboto Mono"/>
                <a:sym typeface="Roboto Mono"/>
              </a:rPr>
              <a:t> &amp;</a:t>
            </a:r>
            <a:r>
              <a:rPr lang="en" sz="1200">
                <a:solidFill>
                  <a:srgbClr val="000000"/>
                </a:solidFill>
                <a:latin typeface="Roboto Mono"/>
                <a:ea typeface="Roboto Mono"/>
                <a:cs typeface="Roboto Mono"/>
                <a:sym typeface="Roboto Mono"/>
              </a:rPr>
              <a:t> </a:t>
            </a:r>
            <a:r>
              <a:rPr lang="en" sz="1200">
                <a:latin typeface="Roboto Mono"/>
                <a:ea typeface="Roboto Mono"/>
                <a:cs typeface="Roboto Mono"/>
                <a:sym typeface="Roboto Mono"/>
              </a:rPr>
              <a:t>m</a:t>
            </a:r>
            <a:r>
              <a:rPr lang="en" sz="1200">
                <a:solidFill>
                  <a:srgbClr val="000000"/>
                </a:solidFill>
                <a:latin typeface="Roboto Mono"/>
                <a:ea typeface="Roboto Mono"/>
                <a:cs typeface="Roboto Mono"/>
                <a:sym typeface="Roboto Mono"/>
              </a:rPr>
              <a:t>ake me your own</a:t>
            </a:r>
            <a:r>
              <a:rPr lang="en" sz="1200">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The template document has several cover versions to choose from to fit your team.</a:t>
            </a:r>
            <a:r>
              <a:rPr lang="en" sz="1100">
                <a:solidFill>
                  <a:srgbClr val="000000"/>
                </a:solidFill>
                <a:latin typeface="Roboto Mono"/>
                <a:ea typeface="Roboto Mono"/>
                <a:cs typeface="Roboto Mono"/>
                <a:sym typeface="Roboto Mono"/>
              </a:rPr>
              <a:t> </a:t>
            </a:r>
            <a:endParaRPr/>
          </a:p>
        </p:txBody>
      </p:sp>
      <p:sp>
        <p:nvSpPr>
          <p:cNvPr id="231" name="Google Shape;231;p35"/>
          <p:cNvSpPr/>
          <p:nvPr/>
        </p:nvSpPr>
        <p:spPr>
          <a:xfrm>
            <a:off x="3886200" y="8539650"/>
            <a:ext cx="2409300" cy="1207500"/>
          </a:xfrm>
          <a:prstGeom prst="rect">
            <a:avLst/>
          </a:prstGeom>
          <a:solidFill>
            <a:srgbClr val="D9EAD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This page was created using the cover option with White Text. The background color was changed to a dark 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6"/>
          <p:cNvSpPr txBox="1"/>
          <p:nvPr/>
        </p:nvSpPr>
        <p:spPr>
          <a:xfrm>
            <a:off x="232975" y="6620554"/>
            <a:ext cx="7297200" cy="295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500" b="1" dirty="0">
                <a:solidFill>
                  <a:schemeClr val="accent5"/>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engineering</a:t>
            </a:r>
            <a:r>
              <a:rPr lang="en" sz="1500" dirty="0">
                <a:solidFill>
                  <a:schemeClr val="accent5"/>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.vex.com</a:t>
            </a:r>
            <a:endParaRPr sz="1500" dirty="0">
              <a:solidFill>
                <a:schemeClr val="dk1"/>
              </a:solidFill>
              <a:latin typeface="Roboto"/>
              <a:ea typeface="Roboto"/>
              <a:cs typeface="Roboto"/>
              <a:sym typeface="Roboto"/>
            </a:endParaRPr>
          </a:p>
          <a:p>
            <a:pPr marL="0" lvl="0" indent="0" algn="l" rtl="0">
              <a:spcBef>
                <a:spcPts val="0"/>
              </a:spcBef>
              <a:spcAft>
                <a:spcPts val="0"/>
              </a:spcAft>
              <a:buNone/>
            </a:pPr>
            <a:r>
              <a:rPr lang="en" sz="1500" b="1" dirty="0">
                <a:solidFill>
                  <a:schemeClr val="hlink"/>
                </a:solidFill>
                <a:uFill>
                  <a:noFill/>
                </a:uFill>
                <a:latin typeface="Roboto"/>
                <a:ea typeface="Roboto"/>
                <a:cs typeface="Roboto"/>
                <a:sym typeface="Roboto"/>
                <a:hlinkClick r:id="rId5"/>
              </a:rPr>
              <a:t>notebooking</a:t>
            </a:r>
            <a:r>
              <a:rPr lang="en" sz="1500" dirty="0">
                <a:solidFill>
                  <a:schemeClr val="hlink"/>
                </a:solidFill>
                <a:uFill>
                  <a:noFill/>
                </a:uFill>
                <a:latin typeface="Roboto"/>
                <a:ea typeface="Roboto"/>
                <a:cs typeface="Roboto"/>
                <a:sym typeface="Roboto"/>
                <a:hlinkClick r:id="rId5"/>
              </a:rPr>
              <a:t>.vex.com</a:t>
            </a:r>
            <a:endParaRPr dirty="0"/>
          </a:p>
          <a:p>
            <a:pPr marL="0" lvl="0" indent="0" algn="l" rtl="0">
              <a:spcBef>
                <a:spcPts val="0"/>
              </a:spcBef>
              <a:spcAft>
                <a:spcPts val="0"/>
              </a:spcAft>
              <a:buNone/>
            </a:pPr>
            <a:r>
              <a:rPr lang="en" sz="1500" b="1" dirty="0">
                <a:solidFill>
                  <a:srgbClr val="0097A7"/>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coding</a:t>
            </a:r>
            <a:r>
              <a:rPr lang="en" sz="1500" dirty="0">
                <a:solidFill>
                  <a:srgbClr val="0097A7"/>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.vex.com</a:t>
            </a: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dirty="0">
                <a:solidFill>
                  <a:srgbClr val="0097A7"/>
                </a:solidFill>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Judging Rubric for Notebooks</a:t>
            </a: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dirty="0">
                <a:solidFill>
                  <a:schemeClr val="hlink"/>
                </a:solidFill>
                <a:uFill>
                  <a:noFill/>
                </a:uFill>
                <a:latin typeface="Roboto"/>
                <a:ea typeface="Roboto"/>
                <a:cs typeface="Roboto"/>
                <a:sym typeface="Roboto"/>
                <a:hlinkClick r:id="rId8"/>
              </a:rPr>
              <a:t>vex.com</a:t>
            </a:r>
            <a:endParaRPr sz="1500" dirty="0">
              <a:latin typeface="Roboto"/>
              <a:ea typeface="Roboto"/>
              <a:cs typeface="Roboto"/>
              <a:sym typeface="Roboto"/>
            </a:endParaRPr>
          </a:p>
          <a:p>
            <a:pPr marL="0" lvl="0" indent="0" algn="l" rtl="0">
              <a:spcBef>
                <a:spcPts val="0"/>
              </a:spcBef>
              <a:spcAft>
                <a:spcPts val="0"/>
              </a:spcAft>
              <a:buNone/>
            </a:pPr>
            <a:r>
              <a:rPr lang="en" sz="1500" dirty="0">
                <a:solidFill>
                  <a:srgbClr val="0097A7"/>
                </a:solidFill>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roboticseducation.org</a:t>
            </a:r>
            <a:endParaRPr sz="1500" dirty="0">
              <a:latin typeface="Roboto"/>
              <a:ea typeface="Roboto"/>
              <a:cs typeface="Roboto"/>
              <a:sym typeface="Roboto"/>
            </a:endParaRPr>
          </a:p>
          <a:p>
            <a:pPr marL="0" lvl="0" indent="0" algn="l" rtl="0">
              <a:spcBef>
                <a:spcPts val="0"/>
              </a:spcBef>
              <a:spcAft>
                <a:spcPts val="0"/>
              </a:spcAft>
              <a:buNone/>
            </a:pPr>
            <a:r>
              <a:rPr lang="en" sz="1500" dirty="0">
                <a:solidFill>
                  <a:srgbClr val="0097A7"/>
                </a:solidFill>
                <a:uFill>
                  <a:noFill/>
                </a:uFill>
                <a:latin typeface="Roboto"/>
                <a:ea typeface="Roboto"/>
                <a:cs typeface="Roboto"/>
                <a:sym typeface="Roboto"/>
                <a:hlinkClick r:id="rId10">
                  <a:extLst>
                    <a:ext uri="{A12FA001-AC4F-418D-AE19-62706E023703}">
                      <ahyp:hlinkClr xmlns:ahyp="http://schemas.microsoft.com/office/drawing/2018/hyperlinkcolor" val="tx"/>
                    </a:ext>
                  </a:extLst>
                </a:hlinkClick>
              </a:rPr>
              <a:t>VRC 2023-2024 Game</a:t>
            </a:r>
            <a:r>
              <a:rPr lang="en" sz="1500" dirty="0">
                <a:solidFill>
                  <a:srgbClr val="000000"/>
                </a:solidFill>
                <a:latin typeface="Roboto"/>
                <a:ea typeface="Roboto"/>
                <a:cs typeface="Roboto"/>
                <a:sym typeface="Roboto"/>
              </a:rPr>
              <a:t> - </a:t>
            </a:r>
            <a:r>
              <a:rPr lang="en" sz="1500" dirty="0">
                <a:latin typeface="Roboto"/>
                <a:ea typeface="Roboto"/>
                <a:cs typeface="Roboto"/>
                <a:sym typeface="Roboto"/>
              </a:rPr>
              <a:t>R</a:t>
            </a:r>
            <a:r>
              <a:rPr lang="en" sz="1500" dirty="0">
                <a:solidFill>
                  <a:srgbClr val="000000"/>
                </a:solidFill>
                <a:latin typeface="Roboto"/>
                <a:ea typeface="Roboto"/>
                <a:cs typeface="Roboto"/>
                <a:sym typeface="Roboto"/>
              </a:rPr>
              <a:t>ules </a:t>
            </a:r>
            <a:r>
              <a:rPr lang="en" sz="1500" dirty="0">
                <a:latin typeface="Roboto"/>
                <a:ea typeface="Roboto"/>
                <a:cs typeface="Roboto"/>
                <a:sym typeface="Roboto"/>
              </a:rPr>
              <a:t>&amp;</a:t>
            </a:r>
            <a:r>
              <a:rPr lang="en" sz="1500" dirty="0">
                <a:solidFill>
                  <a:srgbClr val="000000"/>
                </a:solidFill>
                <a:latin typeface="Roboto"/>
                <a:ea typeface="Roboto"/>
                <a:cs typeface="Roboto"/>
                <a:sym typeface="Roboto"/>
              </a:rPr>
              <a:t> </a:t>
            </a:r>
            <a:r>
              <a:rPr lang="en" sz="1500" dirty="0">
                <a:latin typeface="Roboto"/>
                <a:ea typeface="Roboto"/>
                <a:cs typeface="Roboto"/>
                <a:sym typeface="Roboto"/>
              </a:rPr>
              <a:t>G</a:t>
            </a:r>
            <a:r>
              <a:rPr lang="en" sz="1500" dirty="0">
                <a:solidFill>
                  <a:srgbClr val="000000"/>
                </a:solidFill>
                <a:latin typeface="Roboto"/>
                <a:ea typeface="Roboto"/>
                <a:cs typeface="Roboto"/>
                <a:sym typeface="Roboto"/>
              </a:rPr>
              <a:t>ame </a:t>
            </a:r>
            <a:r>
              <a:rPr lang="en" sz="1500" dirty="0">
                <a:latin typeface="Roboto"/>
                <a:ea typeface="Roboto"/>
                <a:cs typeface="Roboto"/>
                <a:sym typeface="Roboto"/>
              </a:rPr>
              <a:t>V</a:t>
            </a:r>
            <a:r>
              <a:rPr lang="en" sz="1500" dirty="0">
                <a:solidFill>
                  <a:srgbClr val="000000"/>
                </a:solidFill>
                <a:latin typeface="Roboto"/>
                <a:ea typeface="Roboto"/>
                <a:cs typeface="Roboto"/>
                <a:sym typeface="Roboto"/>
              </a:rPr>
              <a:t>ideo</a:t>
            </a:r>
            <a:endParaRPr sz="1500" dirty="0">
              <a:solidFill>
                <a:srgbClr val="000000"/>
              </a:solidFill>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b="1" dirty="0">
                <a:solidFill>
                  <a:schemeClr val="accent5"/>
                </a:solidFill>
                <a:uFill>
                  <a:noFill/>
                </a:uFill>
                <a:latin typeface="Roboto"/>
                <a:ea typeface="Roboto"/>
                <a:cs typeface="Roboto"/>
                <a:sym typeface="Roboto"/>
                <a:hlinkClick r:id="rId11"/>
              </a:rPr>
              <a:t>PowerPoint Help &amp; Learning</a:t>
            </a:r>
            <a:r>
              <a:rPr lang="en-US" b="1" dirty="0">
                <a:solidFill>
                  <a:schemeClr val="accent5"/>
                </a:solidFill>
                <a:uFill>
                  <a:noFill/>
                </a:uFill>
                <a:latin typeface="Roboto"/>
                <a:ea typeface="Roboto"/>
                <a:cs typeface="Roboto"/>
                <a:sym typeface="Roboto"/>
              </a:rPr>
              <a:t> </a:t>
            </a:r>
            <a:r>
              <a:rPr lang="en" dirty="0">
                <a:solidFill>
                  <a:schemeClr val="dk1"/>
                </a:solidFill>
                <a:latin typeface="Roboto"/>
                <a:ea typeface="Roboto"/>
                <a:cs typeface="Roboto"/>
                <a:sym typeface="Roboto"/>
              </a:rPr>
              <a:t>by Microsoft</a:t>
            </a:r>
            <a:endParaRPr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Roboto"/>
                <a:ea typeface="Roboto"/>
                <a:cs typeface="Roboto"/>
                <a:sym typeface="Roboto"/>
              </a:rPr>
              <a:t>Get the latest Digital Notebook templates at </a:t>
            </a:r>
            <a:r>
              <a:rPr lang="en" u="sng" dirty="0">
                <a:solidFill>
                  <a:schemeClr val="hlink"/>
                </a:solidFill>
                <a:latin typeface="Roboto"/>
                <a:ea typeface="Roboto"/>
                <a:cs typeface="Roboto"/>
                <a:sym typeface="Roboto"/>
                <a:hlinkClick r:id="rId12"/>
              </a:rPr>
              <a:t>notebooks.vex.com</a:t>
            </a:r>
            <a:endParaRPr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p:txBody>
      </p:sp>
      <p:sp>
        <p:nvSpPr>
          <p:cNvPr id="237" name="Google Shape;237;p36">
            <a:hlinkClick r:id="rId13"/>
          </p:cNvPr>
          <p:cNvSpPr/>
          <p:nvPr/>
        </p:nvSpPr>
        <p:spPr>
          <a:xfrm>
            <a:off x="6798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a:hlinkClick r:id="rId14"/>
          </p:cNvPr>
          <p:cNvSpPr/>
          <p:nvPr/>
        </p:nvSpPr>
        <p:spPr>
          <a:xfrm>
            <a:off x="39996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6">
            <a:hlinkClick r:id="rId15"/>
          </p:cNvPr>
          <p:cNvSpPr/>
          <p:nvPr/>
        </p:nvSpPr>
        <p:spPr>
          <a:xfrm>
            <a:off x="6798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a:hlinkClick r:id="rId16"/>
          </p:cNvPr>
          <p:cNvSpPr/>
          <p:nvPr/>
        </p:nvSpPr>
        <p:spPr>
          <a:xfrm>
            <a:off x="39996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txBox="1">
            <a:spLocks noGrp="1"/>
          </p:cNvSpPr>
          <p:nvPr>
            <p:ph type="title"/>
          </p:nvPr>
        </p:nvSpPr>
        <p:spPr>
          <a:xfrm>
            <a:off x="3260100" y="291775"/>
            <a:ext cx="1252200" cy="229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b="1"/>
              <a:t>Resources</a:t>
            </a:r>
            <a:endParaRPr/>
          </a:p>
        </p:txBody>
      </p:sp>
      <p:sp>
        <p:nvSpPr>
          <p:cNvPr id="242" name="Google Shape;242;p36"/>
          <p:cNvSpPr/>
          <p:nvPr/>
        </p:nvSpPr>
        <p:spPr>
          <a:xfrm>
            <a:off x="4672150" y="6978325"/>
            <a:ext cx="2254200" cy="13596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Roboto Mono"/>
                <a:ea typeface="Roboto Mono"/>
                <a:cs typeface="Roboto Mono"/>
                <a:sym typeface="Roboto Mono"/>
              </a:rPr>
              <a:t>Add your own resources here!</a:t>
            </a: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subTitle" idx="1"/>
          </p:nvPr>
        </p:nvSpPr>
        <p:spPr>
          <a:xfrm>
            <a:off x="228600" y="649224"/>
            <a:ext cx="7315200" cy="9144000"/>
          </a:xfrm>
          <a:prstGeom prst="rect">
            <a:avLst/>
          </a:prstGeom>
        </p:spPr>
        <p:txBody>
          <a:bodyPr spcFirstLastPara="1" wrap="square" lIns="0" tIns="0" rIns="0" bIns="0" anchor="t" anchorCtr="0">
            <a:noAutofit/>
          </a:bodyPr>
          <a:lstStyle/>
          <a:p>
            <a:pPr marL="0" lvl="0" indent="0" algn="l" defTabSz="430213" rtl="0">
              <a:spcBef>
                <a:spcPts val="0"/>
              </a:spcBef>
              <a:spcAft>
                <a:spcPts val="0"/>
              </a:spcAft>
              <a:buClr>
                <a:schemeClr val="dk1"/>
              </a:buClr>
              <a:buSzPts val="1100"/>
              <a:buFont typeface="Arial"/>
              <a:buNone/>
            </a:pPr>
            <a:r>
              <a:rPr lang="en" dirty="0">
                <a:solidFill>
                  <a:schemeClr val="dk1"/>
                </a:solidFill>
              </a:rPr>
              <a:t>1		</a:t>
            </a:r>
            <a:r>
              <a:rPr lang="en" u="sng" dirty="0">
                <a:solidFill>
                  <a:schemeClr val="hlink"/>
                </a:solidFill>
                <a:hlinkClick r:id="rId3" action="ppaction://hlinksldjump"/>
              </a:rPr>
              <a:t>Example page</a:t>
            </a:r>
            <a:r>
              <a:rPr lang="en" dirty="0">
                <a:solidFill>
                  <a:schemeClr val="dk1"/>
                </a:solidFill>
              </a:rPr>
              <a:t>										2022-08-01</a:t>
            </a:r>
            <a:endParaRPr dirty="0">
              <a:solidFill>
                <a:schemeClr val="dk1"/>
              </a:solidFill>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2		</a:t>
            </a:r>
            <a:r>
              <a:rPr lang="en" u="sng" dirty="0">
                <a:solidFill>
                  <a:schemeClr val="hlink"/>
                </a:solidFill>
                <a:hlinkClick r:id="rId4" action="ppaction://hlinksldjump"/>
              </a:rPr>
              <a:t>Example page 2</a:t>
            </a:r>
            <a:r>
              <a:rPr lang="en" dirty="0">
                <a:solidFill>
                  <a:schemeClr val="dk1"/>
                </a:solidFill>
              </a:rPr>
              <a:t>									2022-08-01</a:t>
            </a:r>
            <a:endParaRPr dirty="0">
              <a:solidFill>
                <a:schemeClr val="dk1"/>
              </a:solidFill>
            </a:endParaRPr>
          </a:p>
          <a:p>
            <a:pPr marL="0" lvl="0" indent="0" algn="l" defTabSz="430213" rtl="0">
              <a:spcBef>
                <a:spcPts val="0"/>
              </a:spcBef>
              <a:spcAft>
                <a:spcPts val="0"/>
              </a:spcAft>
              <a:buClr>
                <a:schemeClr val="dk1"/>
              </a:buClr>
              <a:buSzPts val="1100"/>
              <a:buFont typeface="Arial"/>
              <a:buNone/>
            </a:pPr>
            <a:r>
              <a:rPr lang="en" dirty="0">
                <a:solidFill>
                  <a:schemeClr val="dk1"/>
                </a:solidFill>
              </a:rPr>
              <a:t>3		</a:t>
            </a:r>
            <a:r>
              <a:rPr lang="en" u="sng" dirty="0">
                <a:solidFill>
                  <a:schemeClr val="hlink"/>
                </a:solidFill>
                <a:hlinkClick r:id="rId5" action="ppaction://hlinksldjump"/>
              </a:rPr>
              <a:t>Example page 3</a:t>
            </a:r>
            <a:r>
              <a:rPr lang="en" dirty="0">
                <a:solidFill>
                  <a:schemeClr val="dk1"/>
                </a:solidFill>
              </a:rPr>
              <a:t>									2022-08-01</a:t>
            </a:r>
            <a:endParaRPr dirty="0">
              <a:solidFill>
                <a:schemeClr val="dk1"/>
              </a:solidFill>
            </a:endParaRPr>
          </a:p>
          <a:p>
            <a:pPr marL="0" lvl="0" indent="0" algn="l" defTabSz="430213" rtl="0">
              <a:spcBef>
                <a:spcPts val="0"/>
              </a:spcBef>
              <a:spcAft>
                <a:spcPts val="0"/>
              </a:spcAft>
              <a:buClr>
                <a:schemeClr val="dk1"/>
              </a:buClr>
              <a:buSzPts val="1100"/>
              <a:buFont typeface="Arial"/>
              <a:buNone/>
            </a:pPr>
            <a:endParaRPr dirty="0">
              <a:solidFill>
                <a:schemeClr val="dk1"/>
              </a:solidFill>
            </a:endParaRPr>
          </a:p>
          <a:p>
            <a:pPr marL="0" lvl="0" indent="0" algn="l" defTabSz="430213" rtl="0">
              <a:spcBef>
                <a:spcPts val="0"/>
              </a:spcBef>
              <a:spcAft>
                <a:spcPts val="0"/>
              </a:spcAft>
              <a:buNone/>
            </a:pPr>
            <a:endParaRPr dirty="0"/>
          </a:p>
        </p:txBody>
      </p:sp>
      <p:sp>
        <p:nvSpPr>
          <p:cNvPr id="248" name="Google Shape;248;p37"/>
          <p:cNvSpPr txBox="1"/>
          <p:nvPr/>
        </p:nvSpPr>
        <p:spPr>
          <a:xfrm>
            <a:off x="228600" y="6829500"/>
            <a:ext cx="3452400" cy="28656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Mono"/>
                <a:ea typeface="Roboto Mono"/>
                <a:cs typeface="Roboto Mono"/>
                <a:sym typeface="Roboto Mono"/>
              </a:rPr>
              <a:t>Notebooking Tip: </a:t>
            </a:r>
            <a:endParaRPr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Table of Contents</a:t>
            </a:r>
            <a:endParaRPr b="1">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Be sure to update the Table of Contents before submitting your notebook for judging!</a:t>
            </a:r>
            <a:endParaRPr>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a:p>
            <a:pPr marL="0" lvl="0" indent="0" algn="l" rtl="0">
              <a:lnSpc>
                <a:spcPct val="115000"/>
              </a:lnSpc>
              <a:spcBef>
                <a:spcPts val="0"/>
              </a:spcBef>
              <a:spcAft>
                <a:spcPts val="0"/>
              </a:spcAft>
              <a:buClr>
                <a:srgbClr val="000000"/>
              </a:buClr>
              <a:buSzPts val="1100"/>
              <a:buFont typeface="Arial"/>
              <a:buNone/>
            </a:pPr>
            <a:r>
              <a:rPr lang="en">
                <a:latin typeface="Roboto Mono"/>
                <a:ea typeface="Roboto Mono"/>
                <a:cs typeface="Roboto Mono"/>
                <a:sym typeface="Roboto Mono"/>
              </a:rPr>
              <a:t>Consider naming your pages with the engineering process steps you are on, in addition to the subject.</a:t>
            </a:r>
            <a:endParaRPr>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p:txBody>
      </p:sp>
      <p:sp>
        <p:nvSpPr>
          <p:cNvPr id="249" name="Google Shape;249;p37"/>
          <p:cNvSpPr txBox="1"/>
          <p:nvPr/>
        </p:nvSpPr>
        <p:spPr>
          <a:xfrm>
            <a:off x="228600" y="1617850"/>
            <a:ext cx="7315200" cy="3877954"/>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 sz="1500" b="1" dirty="0">
                <a:solidFill>
                  <a:srgbClr val="000000"/>
                </a:solidFill>
                <a:latin typeface="Roboto"/>
                <a:ea typeface="Roboto"/>
                <a:cs typeface="Roboto"/>
                <a:sym typeface="Roboto"/>
              </a:rPr>
              <a:t>Using Microsoft PowerPoint for Table of Contents</a:t>
            </a:r>
            <a:endParaRPr sz="1500" b="1" dirty="0">
              <a:solidFill>
                <a:srgbClr val="000000"/>
              </a:solidFill>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The Table of Contents entries above are examples of links to pages in the notebook.  </a:t>
            </a:r>
            <a:endParaRPr sz="1500" dirty="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dirty="0">
                <a:latin typeface="Roboto"/>
                <a:ea typeface="Roboto"/>
                <a:cs typeface="Roboto"/>
                <a:sym typeface="Roboto"/>
              </a:rPr>
              <a:t>Link to any pages or sections you want</a:t>
            </a:r>
            <a:endParaRPr sz="1500" dirty="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dirty="0">
                <a:latin typeface="Roboto"/>
                <a:ea typeface="Roboto"/>
                <a:cs typeface="Roboto"/>
                <a:sym typeface="Roboto"/>
              </a:rPr>
              <a:t>Not every page needs an entry in the Table of Contents</a:t>
            </a:r>
            <a:endParaRPr sz="1500" dirty="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dirty="0">
                <a:latin typeface="Roboto"/>
                <a:ea typeface="Roboto"/>
                <a:cs typeface="Roboto"/>
                <a:sym typeface="Roboto"/>
              </a:rPr>
              <a:t>Page numbers are manually entered on each page and entered here.  </a:t>
            </a:r>
            <a:endParaRPr sz="1500" dirty="0">
              <a:latin typeface="Roboto"/>
              <a:ea typeface="Roboto"/>
              <a:cs typeface="Roboto"/>
              <a:sym typeface="Roboto"/>
            </a:endParaRPr>
          </a:p>
          <a:p>
            <a:pPr marL="457200" lvl="0" indent="-323850" algn="l" rtl="0">
              <a:spcBef>
                <a:spcPts val="0"/>
              </a:spcBef>
              <a:spcAft>
                <a:spcPts val="0"/>
              </a:spcAft>
              <a:buSzPts val="1500"/>
              <a:buFont typeface="Roboto"/>
              <a:buChar char="●"/>
            </a:pPr>
            <a:r>
              <a:rPr lang="en" sz="1500" dirty="0">
                <a:latin typeface="Roboto"/>
                <a:ea typeface="Roboto"/>
                <a:cs typeface="Roboto"/>
                <a:sym typeface="Roboto"/>
              </a:rPr>
              <a:t>Date every entry!</a:t>
            </a: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Before inserting links, it is best to enter a title on the page you are linking to.</a:t>
            </a: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b="1" dirty="0">
                <a:latin typeface="Roboto"/>
                <a:ea typeface="Roboto"/>
                <a:cs typeface="Roboto"/>
                <a:sym typeface="Roboto"/>
              </a:rPr>
              <a:t>Inserting links:</a:t>
            </a:r>
            <a:endParaRPr sz="1500" b="1" dirty="0">
              <a:latin typeface="Roboto"/>
              <a:ea typeface="Roboto"/>
              <a:cs typeface="Roboto"/>
              <a:sym typeface="Roboto"/>
            </a:endParaRPr>
          </a:p>
          <a:p>
            <a:pPr marL="457200" lvl="0" indent="-323850" algn="l" rtl="0">
              <a:spcBef>
                <a:spcPts val="0"/>
              </a:spcBef>
              <a:spcAft>
                <a:spcPts val="0"/>
              </a:spcAft>
              <a:buSzPts val="1500"/>
              <a:buFont typeface="Roboto"/>
              <a:buAutoNum type="arabicPeriod"/>
            </a:pPr>
            <a:r>
              <a:rPr lang="en-US" sz="1500" dirty="0">
                <a:latin typeface="Roboto"/>
                <a:ea typeface="Roboto"/>
                <a:cs typeface="Roboto"/>
                <a:sym typeface="Roboto"/>
              </a:rPr>
              <a:t>Right click the selection you want to link</a:t>
            </a:r>
            <a:endParaRPr sz="1500" dirty="0">
              <a:latin typeface="Roboto"/>
              <a:ea typeface="Roboto"/>
              <a:cs typeface="Roboto"/>
              <a:sym typeface="Roboto"/>
            </a:endParaRPr>
          </a:p>
          <a:p>
            <a:pPr marL="457200" lvl="0" indent="-323850" algn="l" rtl="0">
              <a:spcBef>
                <a:spcPts val="0"/>
              </a:spcBef>
              <a:spcAft>
                <a:spcPts val="0"/>
              </a:spcAft>
              <a:buSzPts val="1500"/>
              <a:buFont typeface="Roboto"/>
              <a:buAutoNum type="arabicPeriod"/>
            </a:pPr>
            <a:r>
              <a:rPr lang="en" sz="1500" dirty="0">
                <a:latin typeface="Roboto"/>
                <a:ea typeface="Roboto"/>
                <a:cs typeface="Roboto"/>
                <a:sym typeface="Roboto"/>
              </a:rPr>
              <a:t>Go to the </a:t>
            </a:r>
            <a:r>
              <a:rPr lang="en" sz="1500" dirty="0">
                <a:latin typeface="Roboto Medium"/>
                <a:ea typeface="Roboto Medium"/>
                <a:cs typeface="Roboto Medium"/>
                <a:sym typeface="Roboto Medium"/>
              </a:rPr>
              <a:t>“Link”</a:t>
            </a:r>
            <a:r>
              <a:rPr lang="en" sz="1500" dirty="0">
                <a:latin typeface="Roboto"/>
                <a:ea typeface="Roboto"/>
                <a:cs typeface="Roboto"/>
                <a:sym typeface="Roboto"/>
              </a:rPr>
              <a:t> menu and click </a:t>
            </a:r>
            <a:r>
              <a:rPr lang="en" sz="1500" b="1" dirty="0">
                <a:latin typeface="Roboto"/>
                <a:ea typeface="Roboto"/>
                <a:cs typeface="Roboto"/>
                <a:sym typeface="Roboto"/>
              </a:rPr>
              <a:t>“Insert Link”</a:t>
            </a:r>
          </a:p>
          <a:p>
            <a:pPr marL="457200" lvl="0" indent="-323850" algn="l" rtl="0">
              <a:spcBef>
                <a:spcPts val="0"/>
              </a:spcBef>
              <a:spcAft>
                <a:spcPts val="0"/>
              </a:spcAft>
              <a:buSzPts val="1500"/>
              <a:buFont typeface="Roboto"/>
              <a:buAutoNum type="arabicPeriod"/>
            </a:pPr>
            <a:r>
              <a:rPr lang="en" sz="1500" dirty="0">
                <a:latin typeface="Roboto"/>
                <a:ea typeface="Roboto"/>
                <a:cs typeface="Roboto"/>
                <a:sym typeface="Roboto"/>
              </a:rPr>
              <a:t>On the left side of the dialog box select </a:t>
            </a:r>
            <a:r>
              <a:rPr lang="en" sz="1500" dirty="0">
                <a:latin typeface="Roboto Medium"/>
                <a:ea typeface="Roboto Medium"/>
                <a:cs typeface="Roboto Medium"/>
                <a:sym typeface="Roboto Medium"/>
              </a:rPr>
              <a:t>“Place in this document”</a:t>
            </a:r>
            <a:endParaRPr sz="1500" dirty="0">
              <a:latin typeface="Roboto Medium"/>
              <a:ea typeface="Roboto Medium"/>
              <a:cs typeface="Roboto Medium"/>
              <a:sym typeface="Roboto Medium"/>
            </a:endParaRPr>
          </a:p>
          <a:p>
            <a:pPr marL="457200" lvl="0" indent="-323850" algn="l" rtl="0">
              <a:spcBef>
                <a:spcPts val="0"/>
              </a:spcBef>
              <a:spcAft>
                <a:spcPts val="0"/>
              </a:spcAft>
              <a:buSzPts val="1500"/>
              <a:buFont typeface="Roboto"/>
              <a:buAutoNum type="arabicPeriod"/>
            </a:pPr>
            <a:r>
              <a:rPr lang="en-US" sz="1500" dirty="0">
                <a:latin typeface="Roboto"/>
                <a:ea typeface="Roboto"/>
                <a:cs typeface="Roboto"/>
                <a:sym typeface="Roboto"/>
              </a:rPr>
              <a:t>Adjust and use </a:t>
            </a:r>
            <a:r>
              <a:rPr lang="en" sz="1500" dirty="0">
                <a:latin typeface="Roboto"/>
                <a:ea typeface="Roboto"/>
                <a:cs typeface="Roboto"/>
                <a:sym typeface="Roboto"/>
              </a:rPr>
              <a:t>Tabs to line up dates and page numbers.</a:t>
            </a: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p:txBody>
      </p:sp>
      <p:sp>
        <p:nvSpPr>
          <p:cNvPr id="250" name="Google Shape;250;p37"/>
          <p:cNvSpPr txBox="1"/>
          <p:nvPr/>
        </p:nvSpPr>
        <p:spPr>
          <a:xfrm>
            <a:off x="4957800" y="6829500"/>
            <a:ext cx="2586000" cy="12243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This layout is </a:t>
            </a:r>
            <a:endParaRPr>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“Table of Contents”</a:t>
            </a:r>
            <a:endParaRPr b="1">
              <a:latin typeface="Roboto Mono"/>
              <a:ea typeface="Roboto Mono"/>
              <a:cs typeface="Roboto Mono"/>
              <a:sym typeface="Roboto Mono"/>
            </a:endParaRPr>
          </a:p>
          <a:p>
            <a:pPr marL="0" lvl="0" indent="0" algn="ctr" rtl="0">
              <a:spcBef>
                <a:spcPts val="0"/>
              </a:spcBef>
              <a:spcAft>
                <a:spcPts val="0"/>
              </a:spcAft>
              <a:buNone/>
            </a:pP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You can add more of these pages as needed.</a:t>
            </a:r>
            <a:endParaRPr>
              <a:latin typeface="Roboto Mono"/>
              <a:ea typeface="Roboto Mono"/>
              <a:cs typeface="Roboto Mono"/>
              <a:sym typeface="Roboto Mono"/>
            </a:endParaRPr>
          </a:p>
        </p:txBody>
      </p:sp>
      <p:pic>
        <p:nvPicPr>
          <p:cNvPr id="5" name="Picture 4">
            <a:extLst>
              <a:ext uri="{FF2B5EF4-FFF2-40B4-BE49-F238E27FC236}">
                <a16:creationId xmlns:a16="http://schemas.microsoft.com/office/drawing/2014/main" id="{3A8C6F16-7F0C-BFFE-F4D2-51BC253C30A4}"/>
              </a:ext>
            </a:extLst>
          </p:cNvPr>
          <p:cNvPicPr>
            <a:picLocks noChangeAspect="1"/>
          </p:cNvPicPr>
          <p:nvPr/>
        </p:nvPicPr>
        <p:blipFill>
          <a:blip r:embed="rId6"/>
          <a:stretch>
            <a:fillRect/>
          </a:stretch>
        </p:blipFill>
        <p:spPr>
          <a:xfrm>
            <a:off x="2785148" y="5278703"/>
            <a:ext cx="2202104" cy="1221502"/>
          </a:xfrm>
          <a:prstGeom prst="rect">
            <a:avLst/>
          </a:prstGeom>
          <a:ln w="57150">
            <a:solidFill>
              <a:schemeClr val="accent6"/>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subTitle" idx="1"/>
          </p:nvPr>
        </p:nvSpPr>
        <p:spPr>
          <a:xfrm>
            <a:off x="688375" y="9618529"/>
            <a:ext cx="31968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Art</a:t>
            </a:r>
            <a:endParaRPr/>
          </a:p>
        </p:txBody>
      </p:sp>
      <p:sp>
        <p:nvSpPr>
          <p:cNvPr id="256" name="Google Shape;256;p38"/>
          <p:cNvSpPr txBox="1">
            <a:spLocks noGrp="1"/>
          </p:cNvSpPr>
          <p:nvPr>
            <p:ph type="subTitle" idx="2"/>
          </p:nvPr>
        </p:nvSpPr>
        <p:spPr>
          <a:xfrm>
            <a:off x="4349575" y="9618500"/>
            <a:ext cx="25167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06/05/2023</a:t>
            </a:r>
            <a:endParaRPr/>
          </a:p>
        </p:txBody>
      </p:sp>
      <p:sp>
        <p:nvSpPr>
          <p:cNvPr id="257" name="Google Shape;257;p38"/>
          <p:cNvSpPr txBox="1">
            <a:spLocks noGrp="1"/>
          </p:cNvSpPr>
          <p:nvPr>
            <p:ph type="subTitle" idx="3"/>
          </p:nvPr>
        </p:nvSpPr>
        <p:spPr>
          <a:xfrm>
            <a:off x="7221650" y="9618500"/>
            <a:ext cx="4875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10</a:t>
            </a:r>
            <a:endParaRPr/>
          </a:p>
        </p:txBody>
      </p:sp>
      <p:sp>
        <p:nvSpPr>
          <p:cNvPr id="258" name="Google Shape;258;p38"/>
          <p:cNvSpPr txBox="1">
            <a:spLocks noGrp="1"/>
          </p:cNvSpPr>
          <p:nvPr>
            <p:ph type="title"/>
          </p:nvPr>
        </p:nvSpPr>
        <p:spPr>
          <a:xfrm>
            <a:off x="688375" y="9380417"/>
            <a:ext cx="6858000" cy="2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Blank page example</a:t>
            </a:r>
            <a:endParaRPr/>
          </a:p>
        </p:txBody>
      </p:sp>
      <p:pic>
        <p:nvPicPr>
          <p:cNvPr id="259" name="Google Shape;259;p38"/>
          <p:cNvPicPr preferRelativeResize="0"/>
          <p:nvPr/>
        </p:nvPicPr>
        <p:blipFill>
          <a:blip r:embed="rId3">
            <a:alphaModFix/>
          </a:blip>
          <a:stretch>
            <a:fillRect/>
          </a:stretch>
        </p:blipFill>
        <p:spPr>
          <a:xfrm>
            <a:off x="590135" y="616025"/>
            <a:ext cx="6592149" cy="5297276"/>
          </a:xfrm>
          <a:prstGeom prst="rect">
            <a:avLst/>
          </a:prstGeom>
          <a:noFill/>
          <a:ln w="9525" cap="flat" cmpd="sng">
            <a:solidFill>
              <a:srgbClr val="B7B7B7"/>
            </a:solidFill>
            <a:prstDash val="solid"/>
            <a:round/>
            <a:headEnd type="none" w="sm" len="sm"/>
            <a:tailEnd type="none" w="sm" len="sm"/>
          </a:ln>
          <a:effectLst>
            <a:outerShdw blurRad="57150" dist="38100" dir="2760000" algn="bl" rotWithShape="0">
              <a:srgbClr val="000000">
                <a:alpha val="50000"/>
              </a:srgbClr>
            </a:outerShdw>
          </a:effectLst>
        </p:spPr>
      </p:pic>
      <p:sp>
        <p:nvSpPr>
          <p:cNvPr id="260" name="Google Shape;260;p38"/>
          <p:cNvSpPr txBox="1"/>
          <p:nvPr/>
        </p:nvSpPr>
        <p:spPr>
          <a:xfrm>
            <a:off x="2439150" y="6420975"/>
            <a:ext cx="2894100" cy="21855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Roboto Mono"/>
                <a:ea typeface="Roboto Mono"/>
                <a:cs typeface="Roboto Mono"/>
                <a:sym typeface="Roboto Mono"/>
              </a:rPr>
              <a:t>This layout is </a:t>
            </a:r>
            <a:endParaRPr>
              <a:latin typeface="Roboto Mono"/>
              <a:ea typeface="Roboto Mono"/>
              <a:cs typeface="Roboto Mono"/>
              <a:sym typeface="Roboto Mono"/>
            </a:endParaRPr>
          </a:p>
          <a:p>
            <a:pPr marL="0" marR="0" lvl="0" indent="0" algn="ctr" rtl="0">
              <a:lnSpc>
                <a:spcPct val="100000"/>
              </a:lnSpc>
              <a:spcBef>
                <a:spcPts val="0"/>
              </a:spcBef>
              <a:spcAft>
                <a:spcPts val="0"/>
              </a:spcAft>
              <a:buNone/>
            </a:pPr>
            <a:r>
              <a:rPr lang="en">
                <a:latin typeface="Roboto Mono"/>
                <a:ea typeface="Roboto Mono"/>
                <a:cs typeface="Roboto Mono"/>
                <a:sym typeface="Roboto Mono"/>
              </a:rPr>
              <a:t>“</a:t>
            </a:r>
            <a:r>
              <a:rPr lang="en" b="1">
                <a:latin typeface="Roboto Mono"/>
                <a:ea typeface="Roboto Mono"/>
                <a:cs typeface="Roboto Mono"/>
                <a:sym typeface="Roboto Mono"/>
              </a:rPr>
              <a:t>Blank</a:t>
            </a:r>
            <a:r>
              <a:rPr lang="en">
                <a:latin typeface="Roboto Mono"/>
                <a:ea typeface="Roboto Mono"/>
                <a:cs typeface="Roboto Mono"/>
                <a:sym typeface="Roboto Mono"/>
              </a:rPr>
              <a:t>”</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This is great for pasting in photos of drawings, code,actual prototypes or anything else you want to document.</a:t>
            </a:r>
            <a:endParaRPr>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1075</TotalTime>
  <Words>2630</Words>
  <Application>Microsoft Office PowerPoint</Application>
  <PresentationFormat>Custom</PresentationFormat>
  <Paragraphs>495</Paragraphs>
  <Slides>34</Slides>
  <Notes>34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Roboto</vt:lpstr>
      <vt:lpstr>Roboto Black</vt:lpstr>
      <vt:lpstr>Arial</vt:lpstr>
      <vt:lpstr>Roboto Mono</vt:lpstr>
      <vt:lpstr>Consolas</vt:lpstr>
      <vt:lpstr>Roboto Mono Medium</vt:lpstr>
      <vt:lpstr>Roboto Medium</vt:lpstr>
      <vt:lpstr>Simple Light</vt:lpstr>
      <vt:lpstr>Simple Light</vt:lpstr>
      <vt:lpstr>Instructions for Digital Notebooks </vt:lpstr>
      <vt:lpstr>PowerPoint Presentation</vt:lpstr>
      <vt:lpstr>Using Microsoft PowerPoint</vt:lpstr>
      <vt:lpstr>PowerPoint for Engineering Notebooks</vt:lpstr>
      <vt:lpstr>Common Pages</vt:lpstr>
      <vt:lpstr>PowerPoint Presentation</vt:lpstr>
      <vt:lpstr>Resources</vt:lpstr>
      <vt:lpstr>PowerPoint Presentation</vt:lpstr>
      <vt:lpstr>Blank page example</vt:lpstr>
      <vt:lpstr>Lined example</vt:lpstr>
      <vt:lpstr>Dot Grid example</vt:lpstr>
      <vt:lpstr>Team Organization</vt:lpstr>
      <vt:lpstr>Team Bio Example</vt:lpstr>
      <vt:lpstr>June 2023</vt:lpstr>
      <vt:lpstr>June 2023</vt:lpstr>
      <vt:lpstr>Week of: 06/05/2023</vt:lpstr>
      <vt:lpstr>Strategy</vt:lpstr>
      <vt:lpstr>Blank Field example</vt:lpstr>
      <vt:lpstr>Starting Field Example</vt:lpstr>
      <vt:lpstr>Field with moveable objects</vt:lpstr>
      <vt:lpstr>Engineering</vt:lpstr>
      <vt:lpstr>Full-Scale Grid Example</vt:lpstr>
      <vt:lpstr>Half-Scale Grid Example</vt:lpstr>
      <vt:lpstr>Third-Scale Grid Example</vt:lpstr>
      <vt:lpstr>Digital V5 Parts Example</vt:lpstr>
      <vt:lpstr>Digital V5 Ruler Example</vt:lpstr>
      <vt:lpstr>Wiring</vt:lpstr>
      <vt:lpstr>V5 Robot Brain Wiring</vt:lpstr>
      <vt:lpstr>V5 Controller Functions</vt:lpstr>
      <vt:lpstr>Coding</vt:lpstr>
      <vt:lpstr>VEXcode Blocks Example</vt:lpstr>
      <vt:lpstr>VEXcode Python Example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for Digital Notebooks </dc:title>
  <cp:lastModifiedBy>Christine Gutierrez</cp:lastModifiedBy>
  <cp:revision>3</cp:revision>
  <dcterms:modified xsi:type="dcterms:W3CDTF">2023-07-06T15:11:37Z</dcterms:modified>
</cp:coreProperties>
</file>